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  <p:sldMasterId id="2147483666" r:id="rId2"/>
    <p:sldMasterId id="2147483662" r:id="rId3"/>
  </p:sldMasterIdLst>
  <p:sldIdLst>
    <p:sldId id="256" r:id="rId4"/>
  </p:sldIdLst>
  <p:sldSz cx="43891200" cy="32918400"/>
  <p:notesSz cx="6858000" cy="9144000"/>
  <p:defaultTextStyle>
    <a:defPPr>
      <a:defRPr lang="en-US"/>
    </a:defPPr>
    <a:lvl1pPr marL="0" algn="l" defTabSz="417396" rtl="0" eaLnBrk="1" latinLnBrk="0" hangingPunct="1">
      <a:defRPr sz="1644" kern="1200">
        <a:solidFill>
          <a:schemeClr val="tx1"/>
        </a:solidFill>
        <a:latin typeface="+mn-lt"/>
        <a:ea typeface="+mn-ea"/>
        <a:cs typeface="+mn-cs"/>
      </a:defRPr>
    </a:lvl1pPr>
    <a:lvl2pPr marL="417396" algn="l" defTabSz="417396" rtl="0" eaLnBrk="1" latinLnBrk="0" hangingPunct="1">
      <a:defRPr sz="1644" kern="1200">
        <a:solidFill>
          <a:schemeClr val="tx1"/>
        </a:solidFill>
        <a:latin typeface="+mn-lt"/>
        <a:ea typeface="+mn-ea"/>
        <a:cs typeface="+mn-cs"/>
      </a:defRPr>
    </a:lvl2pPr>
    <a:lvl3pPr marL="834792" algn="l" defTabSz="417396" rtl="0" eaLnBrk="1" latinLnBrk="0" hangingPunct="1">
      <a:defRPr sz="1644" kern="1200">
        <a:solidFill>
          <a:schemeClr val="tx1"/>
        </a:solidFill>
        <a:latin typeface="+mn-lt"/>
        <a:ea typeface="+mn-ea"/>
        <a:cs typeface="+mn-cs"/>
      </a:defRPr>
    </a:lvl3pPr>
    <a:lvl4pPr marL="1252188" algn="l" defTabSz="417396" rtl="0" eaLnBrk="1" latinLnBrk="0" hangingPunct="1">
      <a:defRPr sz="1644" kern="1200">
        <a:solidFill>
          <a:schemeClr val="tx1"/>
        </a:solidFill>
        <a:latin typeface="+mn-lt"/>
        <a:ea typeface="+mn-ea"/>
        <a:cs typeface="+mn-cs"/>
      </a:defRPr>
    </a:lvl4pPr>
    <a:lvl5pPr marL="1669584" algn="l" defTabSz="417396" rtl="0" eaLnBrk="1" latinLnBrk="0" hangingPunct="1">
      <a:defRPr sz="1644" kern="1200">
        <a:solidFill>
          <a:schemeClr val="tx1"/>
        </a:solidFill>
        <a:latin typeface="+mn-lt"/>
        <a:ea typeface="+mn-ea"/>
        <a:cs typeface="+mn-cs"/>
      </a:defRPr>
    </a:lvl5pPr>
    <a:lvl6pPr marL="2086981" algn="l" defTabSz="417396" rtl="0" eaLnBrk="1" latinLnBrk="0" hangingPunct="1">
      <a:defRPr sz="1644" kern="1200">
        <a:solidFill>
          <a:schemeClr val="tx1"/>
        </a:solidFill>
        <a:latin typeface="+mn-lt"/>
        <a:ea typeface="+mn-ea"/>
        <a:cs typeface="+mn-cs"/>
      </a:defRPr>
    </a:lvl6pPr>
    <a:lvl7pPr marL="2504377" algn="l" defTabSz="417396" rtl="0" eaLnBrk="1" latinLnBrk="0" hangingPunct="1">
      <a:defRPr sz="1644" kern="1200">
        <a:solidFill>
          <a:schemeClr val="tx1"/>
        </a:solidFill>
        <a:latin typeface="+mn-lt"/>
        <a:ea typeface="+mn-ea"/>
        <a:cs typeface="+mn-cs"/>
      </a:defRPr>
    </a:lvl7pPr>
    <a:lvl8pPr marL="2921773" algn="l" defTabSz="417396" rtl="0" eaLnBrk="1" latinLnBrk="0" hangingPunct="1">
      <a:defRPr sz="1644" kern="1200">
        <a:solidFill>
          <a:schemeClr val="tx1"/>
        </a:solidFill>
        <a:latin typeface="+mn-lt"/>
        <a:ea typeface="+mn-ea"/>
        <a:cs typeface="+mn-cs"/>
      </a:defRPr>
    </a:lvl8pPr>
    <a:lvl9pPr marL="3339169" algn="l" defTabSz="417396" rtl="0" eaLnBrk="1" latinLnBrk="0" hangingPunct="1">
      <a:defRPr sz="164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 userDrawn="1">
          <p15:clr>
            <a:srgbClr val="A4A3A4"/>
          </p15:clr>
        </p15:guide>
        <p15:guide id="2" pos="138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20000"/>
    <a:srgbClr val="6A6969"/>
    <a:srgbClr val="0C0600"/>
    <a:srgbClr val="2B2929"/>
    <a:srgbClr val="600000"/>
    <a:srgbClr val="E0CCA3"/>
    <a:srgbClr val="3A1D00"/>
    <a:srgbClr val="663300"/>
    <a:srgbClr val="411D05"/>
    <a:srgbClr val="2E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471" autoAdjust="0"/>
    <p:restoredTop sz="94660"/>
  </p:normalViewPr>
  <p:slideViewPr>
    <p:cSldViewPr snapToGrid="0">
      <p:cViewPr varScale="1">
        <p:scale>
          <a:sx n="17" d="100"/>
          <a:sy n="17" d="100"/>
        </p:scale>
        <p:origin x="1824" y="24"/>
      </p:cViewPr>
      <p:guideLst>
        <p:guide orient="horz" pos="10368"/>
        <p:guide pos="138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360" b="1" i="0" u="none" strike="noStrike" kern="1200" baseline="0">
              <a:solidFill>
                <a:schemeClr val="tx2">
                  <a:alpha val="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8.2698248059611193E-2"/>
          <c:y val="0.13308912377155729"/>
          <c:w val="0.89568608923884518"/>
          <c:h val="0.632624550403421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6A6969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800" b="0" i="0" u="none" strike="noStrike" kern="1200" baseline="0">
                    <a:solidFill>
                      <a:schemeClr val="tx2">
                        <a:alpha val="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5AC-47A6-ABC2-5AFAD85D2E6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rgbClr val="92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800" b="0" i="0" u="none" strike="noStrike" kern="1200" baseline="0">
                    <a:solidFill>
                      <a:schemeClr val="tx2">
                        <a:alpha val="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5AC-47A6-ABC2-5AFAD85D2E6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433991264"/>
        <c:axId val="433987656"/>
      </c:barChart>
      <c:catAx>
        <c:axId val="43399126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433987656"/>
        <c:crosses val="autoZero"/>
        <c:auto val="1"/>
        <c:lblAlgn val="ctr"/>
        <c:lblOffset val="100"/>
        <c:noMultiLvlLbl val="0"/>
      </c:catAx>
      <c:valAx>
        <c:axId val="4339876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chemeClr val="tx2">
                    <a:alpha val="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39912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800">
          <a:solidFill>
            <a:schemeClr val="tx2">
              <a:alpha val="0"/>
            </a:schemeClr>
          </a:solidFill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style1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C0A676D-2243-4C93-8C59-8F17B819BF0B}" type="doc">
      <dgm:prSet loTypeId="urn:microsoft.com/office/officeart/2005/8/layout/cycle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CF1FCD1-EDDB-47D6-A7F5-B81B2ECF089D}">
      <dgm:prSet phldrT="[Text]" phldr="1" custT="1"/>
      <dgm:spPr>
        <a:solidFill>
          <a:srgbClr val="2B2929"/>
        </a:solidFill>
      </dgm:spPr>
      <dgm:t>
        <a:bodyPr/>
        <a:lstStyle/>
        <a:p>
          <a:endParaRPr lang="en-US" sz="2800" dirty="0">
            <a:solidFill>
              <a:schemeClr val="lt1">
                <a:alpha val="0"/>
              </a:schemeClr>
            </a:solidFill>
          </a:endParaRPr>
        </a:p>
      </dgm:t>
    </dgm:pt>
    <dgm:pt modelId="{ABB586D4-1E3D-404F-BE29-2C58EC2C7A12}" type="parTrans" cxnId="{BB479587-F13E-41CD-AE48-D1360CCD88B5}">
      <dgm:prSet/>
      <dgm:spPr/>
      <dgm:t>
        <a:bodyPr/>
        <a:lstStyle/>
        <a:p>
          <a:endParaRPr lang="en-US" sz="2800"/>
        </a:p>
      </dgm:t>
    </dgm:pt>
    <dgm:pt modelId="{D3916F06-88EB-4745-9AC1-6F647012DD5A}" type="sibTrans" cxnId="{BB479587-F13E-41CD-AE48-D1360CCD88B5}">
      <dgm:prSet/>
      <dgm:spPr>
        <a:solidFill>
          <a:srgbClr val="920000"/>
        </a:solidFill>
      </dgm:spPr>
      <dgm:t>
        <a:bodyPr/>
        <a:lstStyle/>
        <a:p>
          <a:endParaRPr lang="en-US" sz="2800">
            <a:solidFill>
              <a:sysClr val="windowText" lastClr="000000">
                <a:alpha val="0"/>
              </a:sysClr>
            </a:solidFill>
          </a:endParaRPr>
        </a:p>
      </dgm:t>
    </dgm:pt>
    <dgm:pt modelId="{6294DCBE-C1CA-4308-94E1-30D3C71FC2F6}">
      <dgm:prSet phldrT="[Text]" phldr="1" custT="1"/>
      <dgm:spPr>
        <a:solidFill>
          <a:srgbClr val="2B2929"/>
        </a:solidFill>
      </dgm:spPr>
      <dgm:t>
        <a:bodyPr/>
        <a:lstStyle/>
        <a:p>
          <a:endParaRPr lang="en-US" sz="2800" dirty="0">
            <a:solidFill>
              <a:schemeClr val="lt1">
                <a:alpha val="0"/>
              </a:schemeClr>
            </a:solidFill>
          </a:endParaRPr>
        </a:p>
      </dgm:t>
    </dgm:pt>
    <dgm:pt modelId="{2A074776-3F93-4DF0-B09C-390F2C3E9F30}" type="parTrans" cxnId="{C813D9DD-6BC5-439B-9E23-E5DCD98D7E25}">
      <dgm:prSet/>
      <dgm:spPr/>
      <dgm:t>
        <a:bodyPr/>
        <a:lstStyle/>
        <a:p>
          <a:endParaRPr lang="en-US" sz="2800"/>
        </a:p>
      </dgm:t>
    </dgm:pt>
    <dgm:pt modelId="{65573CCF-EE9D-4C5D-BE3B-C50FA0060840}" type="sibTrans" cxnId="{C813D9DD-6BC5-439B-9E23-E5DCD98D7E25}">
      <dgm:prSet/>
      <dgm:spPr/>
      <dgm:t>
        <a:bodyPr/>
        <a:lstStyle/>
        <a:p>
          <a:endParaRPr lang="en-US" sz="2800"/>
        </a:p>
      </dgm:t>
    </dgm:pt>
    <dgm:pt modelId="{FB83CC65-433F-4680-9A3E-041E7D0B1538}">
      <dgm:prSet phldrT="[Text]" phldr="1" custT="1"/>
      <dgm:spPr>
        <a:solidFill>
          <a:srgbClr val="2B2929"/>
        </a:solidFill>
      </dgm:spPr>
      <dgm:t>
        <a:bodyPr/>
        <a:lstStyle/>
        <a:p>
          <a:endParaRPr lang="en-US" sz="2800" dirty="0">
            <a:solidFill>
              <a:schemeClr val="lt1">
                <a:alpha val="0"/>
              </a:schemeClr>
            </a:solidFill>
          </a:endParaRPr>
        </a:p>
      </dgm:t>
    </dgm:pt>
    <dgm:pt modelId="{8B707CA0-B8EC-4BD5-878C-F1AE0946E124}" type="parTrans" cxnId="{B77B258F-0782-471A-8D7B-75D5A1F6862D}">
      <dgm:prSet/>
      <dgm:spPr/>
      <dgm:t>
        <a:bodyPr/>
        <a:lstStyle/>
        <a:p>
          <a:endParaRPr lang="en-US" sz="2800"/>
        </a:p>
      </dgm:t>
    </dgm:pt>
    <dgm:pt modelId="{9B71B762-D65F-4570-9373-0F1CDF4E3013}" type="sibTrans" cxnId="{B77B258F-0782-471A-8D7B-75D5A1F6862D}">
      <dgm:prSet/>
      <dgm:spPr/>
      <dgm:t>
        <a:bodyPr/>
        <a:lstStyle/>
        <a:p>
          <a:endParaRPr lang="en-US" sz="2800"/>
        </a:p>
      </dgm:t>
    </dgm:pt>
    <dgm:pt modelId="{92499303-4937-4DC7-B412-1A1E207EEE5A}">
      <dgm:prSet phldrT="[Text]" phldr="1" custT="1"/>
      <dgm:spPr>
        <a:solidFill>
          <a:srgbClr val="2B2929"/>
        </a:solidFill>
      </dgm:spPr>
      <dgm:t>
        <a:bodyPr/>
        <a:lstStyle/>
        <a:p>
          <a:endParaRPr lang="en-US" sz="2800" dirty="0">
            <a:solidFill>
              <a:schemeClr val="lt1">
                <a:alpha val="0"/>
              </a:schemeClr>
            </a:solidFill>
          </a:endParaRPr>
        </a:p>
      </dgm:t>
    </dgm:pt>
    <dgm:pt modelId="{F4A91CE3-C4FC-4CBD-B660-EC2A276B5FA9}" type="parTrans" cxnId="{25007E38-C1CF-4712-AFBA-5F6BB45551DD}">
      <dgm:prSet/>
      <dgm:spPr/>
      <dgm:t>
        <a:bodyPr/>
        <a:lstStyle/>
        <a:p>
          <a:endParaRPr lang="en-US" sz="2800"/>
        </a:p>
      </dgm:t>
    </dgm:pt>
    <dgm:pt modelId="{697CD1D9-171A-4B2E-938B-C4E8B8295962}" type="sibTrans" cxnId="{25007E38-C1CF-4712-AFBA-5F6BB45551DD}">
      <dgm:prSet/>
      <dgm:spPr/>
      <dgm:t>
        <a:bodyPr/>
        <a:lstStyle/>
        <a:p>
          <a:endParaRPr lang="en-US" sz="2800"/>
        </a:p>
      </dgm:t>
    </dgm:pt>
    <dgm:pt modelId="{ABB33269-7B6E-4B85-88F9-22620861B387}">
      <dgm:prSet phldrT="[Text]" phldr="1" custT="1"/>
      <dgm:spPr>
        <a:solidFill>
          <a:srgbClr val="2B2929"/>
        </a:solidFill>
      </dgm:spPr>
      <dgm:t>
        <a:bodyPr/>
        <a:lstStyle/>
        <a:p>
          <a:endParaRPr lang="en-US" sz="2800" dirty="0">
            <a:solidFill>
              <a:schemeClr val="lt1">
                <a:alpha val="0"/>
              </a:schemeClr>
            </a:solidFill>
          </a:endParaRPr>
        </a:p>
      </dgm:t>
    </dgm:pt>
    <dgm:pt modelId="{2275E12D-956E-4E75-BB21-31151C4256B5}" type="parTrans" cxnId="{3F67BA34-D255-4242-99EC-68F528E5F477}">
      <dgm:prSet/>
      <dgm:spPr/>
      <dgm:t>
        <a:bodyPr/>
        <a:lstStyle/>
        <a:p>
          <a:endParaRPr lang="en-US" sz="2800"/>
        </a:p>
      </dgm:t>
    </dgm:pt>
    <dgm:pt modelId="{1815F012-C3B1-4C5B-BDBD-347F79D10893}" type="sibTrans" cxnId="{3F67BA34-D255-4242-99EC-68F528E5F477}">
      <dgm:prSet/>
      <dgm:spPr/>
      <dgm:t>
        <a:bodyPr/>
        <a:lstStyle/>
        <a:p>
          <a:endParaRPr lang="en-US" sz="2800"/>
        </a:p>
      </dgm:t>
    </dgm:pt>
    <dgm:pt modelId="{83BBCFD6-FE30-451B-83DA-07FD25E1D7E1}" type="pres">
      <dgm:prSet presAssocID="{2C0A676D-2243-4C93-8C59-8F17B819BF0B}" presName="Name0" presStyleCnt="0">
        <dgm:presLayoutVars>
          <dgm:dir/>
          <dgm:resizeHandles val="exact"/>
        </dgm:presLayoutVars>
      </dgm:prSet>
      <dgm:spPr/>
    </dgm:pt>
    <dgm:pt modelId="{4F4D4208-33EB-472C-945D-6A4128E7E0E2}" type="pres">
      <dgm:prSet presAssocID="{2C0A676D-2243-4C93-8C59-8F17B819BF0B}" presName="cycle" presStyleCnt="0"/>
      <dgm:spPr/>
    </dgm:pt>
    <dgm:pt modelId="{8EE0153B-B5AB-4403-9811-20839CB01A94}" type="pres">
      <dgm:prSet presAssocID="{7CF1FCD1-EDDB-47D6-A7F5-B81B2ECF089D}" presName="nodeFirstNode" presStyleLbl="node1" presStyleIdx="0" presStyleCnt="5" custScaleX="76848">
        <dgm:presLayoutVars>
          <dgm:bulletEnabled val="1"/>
        </dgm:presLayoutVars>
      </dgm:prSet>
      <dgm:spPr/>
    </dgm:pt>
    <dgm:pt modelId="{9A809462-56C4-421E-86E6-C5A7C035181C}" type="pres">
      <dgm:prSet presAssocID="{D3916F06-88EB-4745-9AC1-6F647012DD5A}" presName="sibTransFirstNode" presStyleLbl="bgShp" presStyleIdx="0" presStyleCnt="1"/>
      <dgm:spPr/>
    </dgm:pt>
    <dgm:pt modelId="{ECA4B28D-FB73-41A0-8E83-FCE202FAD9E6}" type="pres">
      <dgm:prSet presAssocID="{6294DCBE-C1CA-4308-94E1-30D3C71FC2F6}" presName="nodeFollowingNodes" presStyleLbl="node1" presStyleIdx="1" presStyleCnt="5" custScaleX="76848">
        <dgm:presLayoutVars>
          <dgm:bulletEnabled val="1"/>
        </dgm:presLayoutVars>
      </dgm:prSet>
      <dgm:spPr/>
    </dgm:pt>
    <dgm:pt modelId="{C339F04C-A5BB-4A64-B845-1BAFD920C4F8}" type="pres">
      <dgm:prSet presAssocID="{FB83CC65-433F-4680-9A3E-041E7D0B1538}" presName="nodeFollowingNodes" presStyleLbl="node1" presStyleIdx="2" presStyleCnt="5" custScaleX="76848">
        <dgm:presLayoutVars>
          <dgm:bulletEnabled val="1"/>
        </dgm:presLayoutVars>
      </dgm:prSet>
      <dgm:spPr/>
    </dgm:pt>
    <dgm:pt modelId="{6A22A8DF-822F-46D4-A73A-55EA8D5F57E4}" type="pres">
      <dgm:prSet presAssocID="{92499303-4937-4DC7-B412-1A1E207EEE5A}" presName="nodeFollowingNodes" presStyleLbl="node1" presStyleIdx="3" presStyleCnt="5" custScaleX="76848">
        <dgm:presLayoutVars>
          <dgm:bulletEnabled val="1"/>
        </dgm:presLayoutVars>
      </dgm:prSet>
      <dgm:spPr/>
    </dgm:pt>
    <dgm:pt modelId="{99ACF6CE-DB46-474D-A730-6FAD5DC58135}" type="pres">
      <dgm:prSet presAssocID="{ABB33269-7B6E-4B85-88F9-22620861B387}" presName="nodeFollowingNodes" presStyleLbl="node1" presStyleIdx="4" presStyleCnt="5" custScaleX="76848">
        <dgm:presLayoutVars>
          <dgm:bulletEnabled val="1"/>
        </dgm:presLayoutVars>
      </dgm:prSet>
      <dgm:spPr/>
    </dgm:pt>
  </dgm:ptLst>
  <dgm:cxnLst>
    <dgm:cxn modelId="{76BB7B1F-1C41-4828-A87A-4C49ADD82845}" type="presOf" srcId="{92499303-4937-4DC7-B412-1A1E207EEE5A}" destId="{6A22A8DF-822F-46D4-A73A-55EA8D5F57E4}" srcOrd="0" destOrd="0" presId="urn:microsoft.com/office/officeart/2005/8/layout/cycle3"/>
    <dgm:cxn modelId="{6DF84822-E291-409F-BE4B-80D712C72E64}" type="presOf" srcId="{D3916F06-88EB-4745-9AC1-6F647012DD5A}" destId="{9A809462-56C4-421E-86E6-C5A7C035181C}" srcOrd="0" destOrd="0" presId="urn:microsoft.com/office/officeart/2005/8/layout/cycle3"/>
    <dgm:cxn modelId="{3F67BA34-D255-4242-99EC-68F528E5F477}" srcId="{2C0A676D-2243-4C93-8C59-8F17B819BF0B}" destId="{ABB33269-7B6E-4B85-88F9-22620861B387}" srcOrd="4" destOrd="0" parTransId="{2275E12D-956E-4E75-BB21-31151C4256B5}" sibTransId="{1815F012-C3B1-4C5B-BDBD-347F79D10893}"/>
    <dgm:cxn modelId="{25007E38-C1CF-4712-AFBA-5F6BB45551DD}" srcId="{2C0A676D-2243-4C93-8C59-8F17B819BF0B}" destId="{92499303-4937-4DC7-B412-1A1E207EEE5A}" srcOrd="3" destOrd="0" parTransId="{F4A91CE3-C4FC-4CBD-B660-EC2A276B5FA9}" sibTransId="{697CD1D9-171A-4B2E-938B-C4E8B8295962}"/>
    <dgm:cxn modelId="{81FDC16A-F820-4359-BFAD-D274B516BC3E}" type="presOf" srcId="{2C0A676D-2243-4C93-8C59-8F17B819BF0B}" destId="{83BBCFD6-FE30-451B-83DA-07FD25E1D7E1}" srcOrd="0" destOrd="0" presId="urn:microsoft.com/office/officeart/2005/8/layout/cycle3"/>
    <dgm:cxn modelId="{BB479587-F13E-41CD-AE48-D1360CCD88B5}" srcId="{2C0A676D-2243-4C93-8C59-8F17B819BF0B}" destId="{7CF1FCD1-EDDB-47D6-A7F5-B81B2ECF089D}" srcOrd="0" destOrd="0" parTransId="{ABB586D4-1E3D-404F-BE29-2C58EC2C7A12}" sibTransId="{D3916F06-88EB-4745-9AC1-6F647012DD5A}"/>
    <dgm:cxn modelId="{B77B258F-0782-471A-8D7B-75D5A1F6862D}" srcId="{2C0A676D-2243-4C93-8C59-8F17B819BF0B}" destId="{FB83CC65-433F-4680-9A3E-041E7D0B1538}" srcOrd="2" destOrd="0" parTransId="{8B707CA0-B8EC-4BD5-878C-F1AE0946E124}" sibTransId="{9B71B762-D65F-4570-9373-0F1CDF4E3013}"/>
    <dgm:cxn modelId="{62FE5898-AA22-4448-B95B-B967A4C9275A}" type="presOf" srcId="{7CF1FCD1-EDDB-47D6-A7F5-B81B2ECF089D}" destId="{8EE0153B-B5AB-4403-9811-20839CB01A94}" srcOrd="0" destOrd="0" presId="urn:microsoft.com/office/officeart/2005/8/layout/cycle3"/>
    <dgm:cxn modelId="{A6A3BEBB-A9F2-4BA5-B520-B225DA7BABA8}" type="presOf" srcId="{6294DCBE-C1CA-4308-94E1-30D3C71FC2F6}" destId="{ECA4B28D-FB73-41A0-8E83-FCE202FAD9E6}" srcOrd="0" destOrd="0" presId="urn:microsoft.com/office/officeart/2005/8/layout/cycle3"/>
    <dgm:cxn modelId="{BB3E4AD6-9B99-4361-AD48-BEEF7D70B728}" type="presOf" srcId="{FB83CC65-433F-4680-9A3E-041E7D0B1538}" destId="{C339F04C-A5BB-4A64-B845-1BAFD920C4F8}" srcOrd="0" destOrd="0" presId="urn:microsoft.com/office/officeart/2005/8/layout/cycle3"/>
    <dgm:cxn modelId="{C813D9DD-6BC5-439B-9E23-E5DCD98D7E25}" srcId="{2C0A676D-2243-4C93-8C59-8F17B819BF0B}" destId="{6294DCBE-C1CA-4308-94E1-30D3C71FC2F6}" srcOrd="1" destOrd="0" parTransId="{2A074776-3F93-4DF0-B09C-390F2C3E9F30}" sibTransId="{65573CCF-EE9D-4C5D-BE3B-C50FA0060840}"/>
    <dgm:cxn modelId="{BBB793F7-3A04-4B1B-8F76-C885C88C3CC9}" type="presOf" srcId="{ABB33269-7B6E-4B85-88F9-22620861B387}" destId="{99ACF6CE-DB46-474D-A730-6FAD5DC58135}" srcOrd="0" destOrd="0" presId="urn:microsoft.com/office/officeart/2005/8/layout/cycle3"/>
    <dgm:cxn modelId="{7E27D573-E36E-4426-B1EC-80838F66AEB5}" type="presParOf" srcId="{83BBCFD6-FE30-451B-83DA-07FD25E1D7E1}" destId="{4F4D4208-33EB-472C-945D-6A4128E7E0E2}" srcOrd="0" destOrd="0" presId="urn:microsoft.com/office/officeart/2005/8/layout/cycle3"/>
    <dgm:cxn modelId="{F034FDAB-29FA-49E6-9AF7-0E8899752D31}" type="presParOf" srcId="{4F4D4208-33EB-472C-945D-6A4128E7E0E2}" destId="{8EE0153B-B5AB-4403-9811-20839CB01A94}" srcOrd="0" destOrd="0" presId="urn:microsoft.com/office/officeart/2005/8/layout/cycle3"/>
    <dgm:cxn modelId="{B60370C0-218F-48FB-8E96-95FA6CC0C344}" type="presParOf" srcId="{4F4D4208-33EB-472C-945D-6A4128E7E0E2}" destId="{9A809462-56C4-421E-86E6-C5A7C035181C}" srcOrd="1" destOrd="0" presId="urn:microsoft.com/office/officeart/2005/8/layout/cycle3"/>
    <dgm:cxn modelId="{17E087F6-0345-4857-8F9E-4BE4AEDCA4F6}" type="presParOf" srcId="{4F4D4208-33EB-472C-945D-6A4128E7E0E2}" destId="{ECA4B28D-FB73-41A0-8E83-FCE202FAD9E6}" srcOrd="2" destOrd="0" presId="urn:microsoft.com/office/officeart/2005/8/layout/cycle3"/>
    <dgm:cxn modelId="{934D0A87-A00E-4716-8A60-5C00530F3CA1}" type="presParOf" srcId="{4F4D4208-33EB-472C-945D-6A4128E7E0E2}" destId="{C339F04C-A5BB-4A64-B845-1BAFD920C4F8}" srcOrd="3" destOrd="0" presId="urn:microsoft.com/office/officeart/2005/8/layout/cycle3"/>
    <dgm:cxn modelId="{055A8E85-FF58-47AA-BD48-66A7F074FDC6}" type="presParOf" srcId="{4F4D4208-33EB-472C-945D-6A4128E7E0E2}" destId="{6A22A8DF-822F-46D4-A73A-55EA8D5F57E4}" srcOrd="4" destOrd="0" presId="urn:microsoft.com/office/officeart/2005/8/layout/cycle3"/>
    <dgm:cxn modelId="{5DA2A195-8101-4D96-8408-B0CD939089FF}" type="presParOf" srcId="{4F4D4208-33EB-472C-945D-6A4128E7E0E2}" destId="{99ACF6CE-DB46-474D-A730-6FAD5DC58135}" srcOrd="5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6235A09-37CD-4EDB-ABAC-C1F41CDA8449}" type="doc">
      <dgm:prSet loTypeId="urn:microsoft.com/office/officeart/2005/8/layout/hList7" loCatId="process" qsTypeId="urn:microsoft.com/office/officeart/2005/8/quickstyle/simple1" qsCatId="simple" csTypeId="urn:microsoft.com/office/officeart/2005/8/colors/accent0_3" csCatId="mainScheme" phldr="1"/>
      <dgm:spPr/>
    </dgm:pt>
    <dgm:pt modelId="{2FE6B992-A530-4F29-91E9-5020E89FCAB8}">
      <dgm:prSet phldrT="[Text]" phldr="1" custT="1"/>
      <dgm:spPr>
        <a:solidFill>
          <a:srgbClr val="6A6969"/>
        </a:solidFill>
      </dgm:spPr>
      <dgm:t>
        <a:bodyPr/>
        <a:lstStyle/>
        <a:p>
          <a:endParaRPr lang="en-US" sz="4000" dirty="0">
            <a:solidFill>
              <a:schemeClr val="lt1">
                <a:alpha val="0"/>
              </a:schemeClr>
            </a:solidFill>
          </a:endParaRPr>
        </a:p>
      </dgm:t>
    </dgm:pt>
    <dgm:pt modelId="{64354ACC-8DE1-4205-AA18-EEA9BED5432D}" type="parTrans" cxnId="{9840FCA0-1CE0-46CA-A47A-2D7E3A9FF406}">
      <dgm:prSet/>
      <dgm:spPr/>
      <dgm:t>
        <a:bodyPr/>
        <a:lstStyle/>
        <a:p>
          <a:endParaRPr lang="en-US"/>
        </a:p>
      </dgm:t>
    </dgm:pt>
    <dgm:pt modelId="{EFF3E138-4FFA-4AB0-BF5E-D82C19214BD9}" type="sibTrans" cxnId="{9840FCA0-1CE0-46CA-A47A-2D7E3A9FF406}">
      <dgm:prSet/>
      <dgm:spPr/>
      <dgm:t>
        <a:bodyPr/>
        <a:lstStyle/>
        <a:p>
          <a:endParaRPr lang="en-US"/>
        </a:p>
      </dgm:t>
    </dgm:pt>
    <dgm:pt modelId="{36AB52E3-D574-4935-92FD-86A304B86356}">
      <dgm:prSet phldrT="[Text]" phldr="1" custT="1"/>
      <dgm:spPr>
        <a:solidFill>
          <a:srgbClr val="6A6969"/>
        </a:solidFill>
      </dgm:spPr>
      <dgm:t>
        <a:bodyPr/>
        <a:lstStyle/>
        <a:p>
          <a:endParaRPr lang="en-US" sz="4000" dirty="0">
            <a:solidFill>
              <a:schemeClr val="lt1">
                <a:alpha val="0"/>
              </a:schemeClr>
            </a:solidFill>
          </a:endParaRPr>
        </a:p>
      </dgm:t>
    </dgm:pt>
    <dgm:pt modelId="{1A42E287-51EA-411C-B96C-733FF7C2F301}" type="parTrans" cxnId="{A726632C-CEEC-4637-B046-DA4DA23F8FF7}">
      <dgm:prSet/>
      <dgm:spPr/>
      <dgm:t>
        <a:bodyPr/>
        <a:lstStyle/>
        <a:p>
          <a:endParaRPr lang="en-US"/>
        </a:p>
      </dgm:t>
    </dgm:pt>
    <dgm:pt modelId="{8C26845C-781A-46CD-83AE-3EFA1909DF34}" type="sibTrans" cxnId="{A726632C-CEEC-4637-B046-DA4DA23F8FF7}">
      <dgm:prSet/>
      <dgm:spPr/>
      <dgm:t>
        <a:bodyPr/>
        <a:lstStyle/>
        <a:p>
          <a:endParaRPr lang="en-US"/>
        </a:p>
      </dgm:t>
    </dgm:pt>
    <dgm:pt modelId="{0E54D438-7BA2-45D7-9A96-6CB398E263C3}">
      <dgm:prSet phldrT="[Text]" phldr="1" custT="1"/>
      <dgm:spPr>
        <a:solidFill>
          <a:srgbClr val="6A6969"/>
        </a:solidFill>
      </dgm:spPr>
      <dgm:t>
        <a:bodyPr/>
        <a:lstStyle/>
        <a:p>
          <a:endParaRPr lang="en-US" sz="4000" dirty="0">
            <a:solidFill>
              <a:schemeClr val="lt1">
                <a:alpha val="0"/>
              </a:schemeClr>
            </a:solidFill>
          </a:endParaRPr>
        </a:p>
      </dgm:t>
    </dgm:pt>
    <dgm:pt modelId="{0350B2C9-2D42-430A-8617-0F40CE0258B4}" type="sibTrans" cxnId="{9276BCFC-0793-4940-8B8C-41BAD38F648B}">
      <dgm:prSet/>
      <dgm:spPr/>
      <dgm:t>
        <a:bodyPr/>
        <a:lstStyle/>
        <a:p>
          <a:endParaRPr lang="en-US"/>
        </a:p>
      </dgm:t>
    </dgm:pt>
    <dgm:pt modelId="{7141A840-344C-4A66-9818-ACA3762E4B82}" type="parTrans" cxnId="{9276BCFC-0793-4940-8B8C-41BAD38F648B}">
      <dgm:prSet/>
      <dgm:spPr/>
      <dgm:t>
        <a:bodyPr/>
        <a:lstStyle/>
        <a:p>
          <a:endParaRPr lang="en-US"/>
        </a:p>
      </dgm:t>
    </dgm:pt>
    <dgm:pt modelId="{E0559907-D92D-4E1A-83FE-B834577D500D}" type="pres">
      <dgm:prSet presAssocID="{16235A09-37CD-4EDB-ABAC-C1F41CDA8449}" presName="Name0" presStyleCnt="0">
        <dgm:presLayoutVars>
          <dgm:dir/>
          <dgm:resizeHandles val="exact"/>
        </dgm:presLayoutVars>
      </dgm:prSet>
      <dgm:spPr/>
    </dgm:pt>
    <dgm:pt modelId="{B19955A9-C927-482C-9ABC-F68F9EA00BA1}" type="pres">
      <dgm:prSet presAssocID="{16235A09-37CD-4EDB-ABAC-C1F41CDA8449}" presName="fgShape" presStyleLbl="fgShp" presStyleIdx="0" presStyleCnt="1"/>
      <dgm:spPr>
        <a:solidFill>
          <a:srgbClr val="920000"/>
        </a:solidFill>
      </dgm:spPr>
    </dgm:pt>
    <dgm:pt modelId="{E4D92DBD-E646-4649-89C3-160ACB406721}" type="pres">
      <dgm:prSet presAssocID="{16235A09-37CD-4EDB-ABAC-C1F41CDA8449}" presName="linComp" presStyleCnt="0"/>
      <dgm:spPr/>
    </dgm:pt>
    <dgm:pt modelId="{7F86EA39-45AB-4C73-964B-5BAEC631C0E7}" type="pres">
      <dgm:prSet presAssocID="{2FE6B992-A530-4F29-91E9-5020E89FCAB8}" presName="compNode" presStyleCnt="0"/>
      <dgm:spPr/>
    </dgm:pt>
    <dgm:pt modelId="{8BEC938E-3271-4AE2-89CD-3617A0B7D9E9}" type="pres">
      <dgm:prSet presAssocID="{2FE6B992-A530-4F29-91E9-5020E89FCAB8}" presName="bkgdShape" presStyleLbl="node1" presStyleIdx="0" presStyleCnt="3"/>
      <dgm:spPr/>
    </dgm:pt>
    <dgm:pt modelId="{C3475835-1EAE-4F72-93B4-D7859D17A8E4}" type="pres">
      <dgm:prSet presAssocID="{2FE6B992-A530-4F29-91E9-5020E89FCAB8}" presName="nodeTx" presStyleLbl="node1" presStyleIdx="0" presStyleCnt="3">
        <dgm:presLayoutVars>
          <dgm:bulletEnabled val="1"/>
        </dgm:presLayoutVars>
      </dgm:prSet>
      <dgm:spPr/>
    </dgm:pt>
    <dgm:pt modelId="{1AADE7A4-9A52-445F-BFA8-5F3287E824DF}" type="pres">
      <dgm:prSet presAssocID="{2FE6B992-A530-4F29-91E9-5020E89FCAB8}" presName="invisiNode" presStyleLbl="node1" presStyleIdx="0" presStyleCnt="3"/>
      <dgm:spPr/>
    </dgm:pt>
    <dgm:pt modelId="{0CF4B1AF-AF0C-44FC-98E6-064B87316151}" type="pres">
      <dgm:prSet presAssocID="{2FE6B992-A530-4F29-91E9-5020E89FCAB8}" presName="imagNode" presStyleLbl="fgImgPlace1" presStyleIdx="0" presStyleCnt="3" custLinFactNeighborX="-3053" custLinFactNeighborY="5529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Stethoscope"/>
        </a:ext>
      </dgm:extLst>
    </dgm:pt>
    <dgm:pt modelId="{EA923463-4FFE-4529-B6DB-4634FA65D138}" type="pres">
      <dgm:prSet presAssocID="{EFF3E138-4FFA-4AB0-BF5E-D82C19214BD9}" presName="sibTrans" presStyleLbl="sibTrans2D1" presStyleIdx="0" presStyleCnt="0"/>
      <dgm:spPr/>
    </dgm:pt>
    <dgm:pt modelId="{CB300508-ADDD-4453-8FEA-99267107F3B3}" type="pres">
      <dgm:prSet presAssocID="{0E54D438-7BA2-45D7-9A96-6CB398E263C3}" presName="compNode" presStyleCnt="0"/>
      <dgm:spPr/>
    </dgm:pt>
    <dgm:pt modelId="{F3BF6FE8-2627-4B60-A33B-AEF7D3C53813}" type="pres">
      <dgm:prSet presAssocID="{0E54D438-7BA2-45D7-9A96-6CB398E263C3}" presName="bkgdShape" presStyleLbl="node1" presStyleIdx="1" presStyleCnt="3"/>
      <dgm:spPr/>
    </dgm:pt>
    <dgm:pt modelId="{9FF3CD34-A6EA-41FE-865F-5C51A9DFEE59}" type="pres">
      <dgm:prSet presAssocID="{0E54D438-7BA2-45D7-9A96-6CB398E263C3}" presName="nodeTx" presStyleLbl="node1" presStyleIdx="1" presStyleCnt="3">
        <dgm:presLayoutVars>
          <dgm:bulletEnabled val="1"/>
        </dgm:presLayoutVars>
      </dgm:prSet>
      <dgm:spPr/>
    </dgm:pt>
    <dgm:pt modelId="{0F2C55A8-C502-4F02-A6C6-9BED7D91BF81}" type="pres">
      <dgm:prSet presAssocID="{0E54D438-7BA2-45D7-9A96-6CB398E263C3}" presName="invisiNode" presStyleLbl="node1" presStyleIdx="1" presStyleCnt="3"/>
      <dgm:spPr/>
    </dgm:pt>
    <dgm:pt modelId="{0F7C8B89-0D5B-48D3-B74D-859029732D1A}" type="pres">
      <dgm:prSet presAssocID="{0E54D438-7BA2-45D7-9A96-6CB398E263C3}" presName="imagNode" presStyleLbl="fgImgPlace1" presStyleIdx="1" presStyleCnt="3" custLinFactNeighborX="-3053" custLinFactNeighborY="5529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pr"/>
        </a:ext>
      </dgm:extLst>
    </dgm:pt>
    <dgm:pt modelId="{78B58F23-9D79-4519-A29E-C561DA811A75}" type="pres">
      <dgm:prSet presAssocID="{0350B2C9-2D42-430A-8617-0F40CE0258B4}" presName="sibTrans" presStyleLbl="sibTrans2D1" presStyleIdx="0" presStyleCnt="0"/>
      <dgm:spPr/>
    </dgm:pt>
    <dgm:pt modelId="{274F02AA-4680-441F-ADF7-CFC3D54564E8}" type="pres">
      <dgm:prSet presAssocID="{36AB52E3-D574-4935-92FD-86A304B86356}" presName="compNode" presStyleCnt="0"/>
      <dgm:spPr/>
    </dgm:pt>
    <dgm:pt modelId="{6858B1BD-CF19-49FE-B968-245442B1751B}" type="pres">
      <dgm:prSet presAssocID="{36AB52E3-D574-4935-92FD-86A304B86356}" presName="bkgdShape" presStyleLbl="node1" presStyleIdx="2" presStyleCnt="3"/>
      <dgm:spPr/>
    </dgm:pt>
    <dgm:pt modelId="{66EDF8EE-2B7A-49E1-B5DA-8D5C5C7BAE13}" type="pres">
      <dgm:prSet presAssocID="{36AB52E3-D574-4935-92FD-86A304B86356}" presName="nodeTx" presStyleLbl="node1" presStyleIdx="2" presStyleCnt="3">
        <dgm:presLayoutVars>
          <dgm:bulletEnabled val="1"/>
        </dgm:presLayoutVars>
      </dgm:prSet>
      <dgm:spPr/>
    </dgm:pt>
    <dgm:pt modelId="{A2D1259D-05F2-4206-ADE9-295189354DF7}" type="pres">
      <dgm:prSet presAssocID="{36AB52E3-D574-4935-92FD-86A304B86356}" presName="invisiNode" presStyleLbl="node1" presStyleIdx="2" presStyleCnt="3"/>
      <dgm:spPr/>
    </dgm:pt>
    <dgm:pt modelId="{45DB1B15-E6D6-4EC1-B558-E1ED6A6A0D35}" type="pres">
      <dgm:prSet presAssocID="{36AB52E3-D574-4935-92FD-86A304B86356}" presName="imagNode" presStyleLbl="fgImgPlace1" presStyleIdx="2" presStyleCnt="3" custLinFactNeighborX="-3053" custLinFactNeighborY="55292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Heartbeat"/>
        </a:ext>
      </dgm:extLst>
    </dgm:pt>
  </dgm:ptLst>
  <dgm:cxnLst>
    <dgm:cxn modelId="{95376B0A-A605-4396-9DC0-3CDCDF0FE3CB}" type="presOf" srcId="{36AB52E3-D574-4935-92FD-86A304B86356}" destId="{6858B1BD-CF19-49FE-B968-245442B1751B}" srcOrd="0" destOrd="0" presId="urn:microsoft.com/office/officeart/2005/8/layout/hList7"/>
    <dgm:cxn modelId="{35F3E40F-8041-4479-B15F-930D8099287C}" type="presOf" srcId="{2FE6B992-A530-4F29-91E9-5020E89FCAB8}" destId="{C3475835-1EAE-4F72-93B4-D7859D17A8E4}" srcOrd="1" destOrd="0" presId="urn:microsoft.com/office/officeart/2005/8/layout/hList7"/>
    <dgm:cxn modelId="{A726632C-CEEC-4637-B046-DA4DA23F8FF7}" srcId="{16235A09-37CD-4EDB-ABAC-C1F41CDA8449}" destId="{36AB52E3-D574-4935-92FD-86A304B86356}" srcOrd="2" destOrd="0" parTransId="{1A42E287-51EA-411C-B96C-733FF7C2F301}" sibTransId="{8C26845C-781A-46CD-83AE-3EFA1909DF34}"/>
    <dgm:cxn modelId="{7643D65F-3186-47AC-A604-8B0B29797E03}" type="presOf" srcId="{2FE6B992-A530-4F29-91E9-5020E89FCAB8}" destId="{8BEC938E-3271-4AE2-89CD-3617A0B7D9E9}" srcOrd="0" destOrd="0" presId="urn:microsoft.com/office/officeart/2005/8/layout/hList7"/>
    <dgm:cxn modelId="{E3F44960-3F50-43E0-9C47-89F7D470AC9B}" type="presOf" srcId="{EFF3E138-4FFA-4AB0-BF5E-D82C19214BD9}" destId="{EA923463-4FFE-4529-B6DB-4634FA65D138}" srcOrd="0" destOrd="0" presId="urn:microsoft.com/office/officeart/2005/8/layout/hList7"/>
    <dgm:cxn modelId="{DBCEC943-D051-4A86-922A-898A33061A82}" type="presOf" srcId="{0E54D438-7BA2-45D7-9A96-6CB398E263C3}" destId="{F3BF6FE8-2627-4B60-A33B-AEF7D3C53813}" srcOrd="0" destOrd="0" presId="urn:microsoft.com/office/officeart/2005/8/layout/hList7"/>
    <dgm:cxn modelId="{2D81A267-3472-46F5-A5DC-DFC10A93EBCD}" type="presOf" srcId="{36AB52E3-D574-4935-92FD-86A304B86356}" destId="{66EDF8EE-2B7A-49E1-B5DA-8D5C5C7BAE13}" srcOrd="1" destOrd="0" presId="urn:microsoft.com/office/officeart/2005/8/layout/hList7"/>
    <dgm:cxn modelId="{9840FCA0-1CE0-46CA-A47A-2D7E3A9FF406}" srcId="{16235A09-37CD-4EDB-ABAC-C1F41CDA8449}" destId="{2FE6B992-A530-4F29-91E9-5020E89FCAB8}" srcOrd="0" destOrd="0" parTransId="{64354ACC-8DE1-4205-AA18-EEA9BED5432D}" sibTransId="{EFF3E138-4FFA-4AB0-BF5E-D82C19214BD9}"/>
    <dgm:cxn modelId="{9626D1A4-5818-448D-B007-73100CED4A1D}" type="presOf" srcId="{16235A09-37CD-4EDB-ABAC-C1F41CDA8449}" destId="{E0559907-D92D-4E1A-83FE-B834577D500D}" srcOrd="0" destOrd="0" presId="urn:microsoft.com/office/officeart/2005/8/layout/hList7"/>
    <dgm:cxn modelId="{3DEEFAE7-2B1F-4DB2-9A11-9CC287CDBACA}" type="presOf" srcId="{0E54D438-7BA2-45D7-9A96-6CB398E263C3}" destId="{9FF3CD34-A6EA-41FE-865F-5C51A9DFEE59}" srcOrd="1" destOrd="0" presId="urn:microsoft.com/office/officeart/2005/8/layout/hList7"/>
    <dgm:cxn modelId="{21A02AF2-CC62-46AF-8F95-DE370E704D35}" type="presOf" srcId="{0350B2C9-2D42-430A-8617-0F40CE0258B4}" destId="{78B58F23-9D79-4519-A29E-C561DA811A75}" srcOrd="0" destOrd="0" presId="urn:microsoft.com/office/officeart/2005/8/layout/hList7"/>
    <dgm:cxn modelId="{9276BCFC-0793-4940-8B8C-41BAD38F648B}" srcId="{16235A09-37CD-4EDB-ABAC-C1F41CDA8449}" destId="{0E54D438-7BA2-45D7-9A96-6CB398E263C3}" srcOrd="1" destOrd="0" parTransId="{7141A840-344C-4A66-9818-ACA3762E4B82}" sibTransId="{0350B2C9-2D42-430A-8617-0F40CE0258B4}"/>
    <dgm:cxn modelId="{2D1A5FDE-84A6-477C-8603-47A18ACB3765}" type="presParOf" srcId="{E0559907-D92D-4E1A-83FE-B834577D500D}" destId="{B19955A9-C927-482C-9ABC-F68F9EA00BA1}" srcOrd="0" destOrd="0" presId="urn:microsoft.com/office/officeart/2005/8/layout/hList7"/>
    <dgm:cxn modelId="{27A52453-7172-4680-87F0-43866F8F301A}" type="presParOf" srcId="{E0559907-D92D-4E1A-83FE-B834577D500D}" destId="{E4D92DBD-E646-4649-89C3-160ACB406721}" srcOrd="1" destOrd="0" presId="urn:microsoft.com/office/officeart/2005/8/layout/hList7"/>
    <dgm:cxn modelId="{9018926F-016E-4EDD-9AF3-ACE766E00FF4}" type="presParOf" srcId="{E4D92DBD-E646-4649-89C3-160ACB406721}" destId="{7F86EA39-45AB-4C73-964B-5BAEC631C0E7}" srcOrd="0" destOrd="0" presId="urn:microsoft.com/office/officeart/2005/8/layout/hList7"/>
    <dgm:cxn modelId="{5D8B6DAD-40B4-41FD-91D6-D7F114944602}" type="presParOf" srcId="{7F86EA39-45AB-4C73-964B-5BAEC631C0E7}" destId="{8BEC938E-3271-4AE2-89CD-3617A0B7D9E9}" srcOrd="0" destOrd="0" presId="urn:microsoft.com/office/officeart/2005/8/layout/hList7"/>
    <dgm:cxn modelId="{74154146-9675-4A9A-97DC-E8979E1F7267}" type="presParOf" srcId="{7F86EA39-45AB-4C73-964B-5BAEC631C0E7}" destId="{C3475835-1EAE-4F72-93B4-D7859D17A8E4}" srcOrd="1" destOrd="0" presId="urn:microsoft.com/office/officeart/2005/8/layout/hList7"/>
    <dgm:cxn modelId="{3816D830-EC94-424F-9D4B-043DDE66293E}" type="presParOf" srcId="{7F86EA39-45AB-4C73-964B-5BAEC631C0E7}" destId="{1AADE7A4-9A52-445F-BFA8-5F3287E824DF}" srcOrd="2" destOrd="0" presId="urn:microsoft.com/office/officeart/2005/8/layout/hList7"/>
    <dgm:cxn modelId="{AEC8C944-43B0-457F-95D2-34CF99C69BF9}" type="presParOf" srcId="{7F86EA39-45AB-4C73-964B-5BAEC631C0E7}" destId="{0CF4B1AF-AF0C-44FC-98E6-064B87316151}" srcOrd="3" destOrd="0" presId="urn:microsoft.com/office/officeart/2005/8/layout/hList7"/>
    <dgm:cxn modelId="{2AB89814-0EDC-4868-99C4-074960401EA1}" type="presParOf" srcId="{E4D92DBD-E646-4649-89C3-160ACB406721}" destId="{EA923463-4FFE-4529-B6DB-4634FA65D138}" srcOrd="1" destOrd="0" presId="urn:microsoft.com/office/officeart/2005/8/layout/hList7"/>
    <dgm:cxn modelId="{1265DD8C-7506-492C-8BE6-4C8E698555DA}" type="presParOf" srcId="{E4D92DBD-E646-4649-89C3-160ACB406721}" destId="{CB300508-ADDD-4453-8FEA-99267107F3B3}" srcOrd="2" destOrd="0" presId="urn:microsoft.com/office/officeart/2005/8/layout/hList7"/>
    <dgm:cxn modelId="{CE9E4D01-8EC7-48B4-8F34-5F8732809A1C}" type="presParOf" srcId="{CB300508-ADDD-4453-8FEA-99267107F3B3}" destId="{F3BF6FE8-2627-4B60-A33B-AEF7D3C53813}" srcOrd="0" destOrd="0" presId="urn:microsoft.com/office/officeart/2005/8/layout/hList7"/>
    <dgm:cxn modelId="{C9C44E40-BC80-42BC-BF4D-A26E2106CD58}" type="presParOf" srcId="{CB300508-ADDD-4453-8FEA-99267107F3B3}" destId="{9FF3CD34-A6EA-41FE-865F-5C51A9DFEE59}" srcOrd="1" destOrd="0" presId="urn:microsoft.com/office/officeart/2005/8/layout/hList7"/>
    <dgm:cxn modelId="{C4F5C537-BEFB-4110-910C-0A96F46EDE45}" type="presParOf" srcId="{CB300508-ADDD-4453-8FEA-99267107F3B3}" destId="{0F2C55A8-C502-4F02-A6C6-9BED7D91BF81}" srcOrd="2" destOrd="0" presId="urn:microsoft.com/office/officeart/2005/8/layout/hList7"/>
    <dgm:cxn modelId="{052617CF-A5CD-49CE-AC97-7FF2141C359F}" type="presParOf" srcId="{CB300508-ADDD-4453-8FEA-99267107F3B3}" destId="{0F7C8B89-0D5B-48D3-B74D-859029732D1A}" srcOrd="3" destOrd="0" presId="urn:microsoft.com/office/officeart/2005/8/layout/hList7"/>
    <dgm:cxn modelId="{21A44876-A598-49DB-A630-0B1EAB5CD10D}" type="presParOf" srcId="{E4D92DBD-E646-4649-89C3-160ACB406721}" destId="{78B58F23-9D79-4519-A29E-C561DA811A75}" srcOrd="3" destOrd="0" presId="urn:microsoft.com/office/officeart/2005/8/layout/hList7"/>
    <dgm:cxn modelId="{C406EA3C-08EF-4B06-8988-F55CE915883F}" type="presParOf" srcId="{E4D92DBD-E646-4649-89C3-160ACB406721}" destId="{274F02AA-4680-441F-ADF7-CFC3D54564E8}" srcOrd="4" destOrd="0" presId="urn:microsoft.com/office/officeart/2005/8/layout/hList7"/>
    <dgm:cxn modelId="{57BF20E7-9DA6-4818-AE0F-E1CA9C7F5A4E}" type="presParOf" srcId="{274F02AA-4680-441F-ADF7-CFC3D54564E8}" destId="{6858B1BD-CF19-49FE-B968-245442B1751B}" srcOrd="0" destOrd="0" presId="urn:microsoft.com/office/officeart/2005/8/layout/hList7"/>
    <dgm:cxn modelId="{10FA1A37-E5D7-45EE-AE13-33B2FB13E245}" type="presParOf" srcId="{274F02AA-4680-441F-ADF7-CFC3D54564E8}" destId="{66EDF8EE-2B7A-49E1-B5DA-8D5C5C7BAE13}" srcOrd="1" destOrd="0" presId="urn:microsoft.com/office/officeart/2005/8/layout/hList7"/>
    <dgm:cxn modelId="{34A7CBA1-6DB3-4449-83B2-EE522D47932E}" type="presParOf" srcId="{274F02AA-4680-441F-ADF7-CFC3D54564E8}" destId="{A2D1259D-05F2-4206-ADE9-295189354DF7}" srcOrd="2" destOrd="0" presId="urn:microsoft.com/office/officeart/2005/8/layout/hList7"/>
    <dgm:cxn modelId="{DFDFCFDF-EF0C-46CB-B314-D3B27D864991}" type="presParOf" srcId="{274F02AA-4680-441F-ADF7-CFC3D54564E8}" destId="{45DB1B15-E6D6-4EC1-B558-E1ED6A6A0D35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809462-56C4-421E-86E6-C5A7C035181C}">
      <dsp:nvSpPr>
        <dsp:cNvPr id="0" name=""/>
        <dsp:cNvSpPr/>
      </dsp:nvSpPr>
      <dsp:spPr>
        <a:xfrm>
          <a:off x="2968175" y="152985"/>
          <a:ext cx="6418604" cy="6418604"/>
        </a:xfrm>
        <a:prstGeom prst="circularArrow">
          <a:avLst>
            <a:gd name="adj1" fmla="val 5544"/>
            <a:gd name="adj2" fmla="val 330680"/>
            <a:gd name="adj3" fmla="val 14250936"/>
            <a:gd name="adj4" fmla="val 17103151"/>
            <a:gd name="adj5" fmla="val 5757"/>
          </a:avLst>
        </a:prstGeom>
        <a:solidFill>
          <a:srgbClr val="92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EE0153B-B5AB-4403-9811-20839CB01A94}">
      <dsp:nvSpPr>
        <dsp:cNvPr id="0" name=""/>
        <dsp:cNvSpPr/>
      </dsp:nvSpPr>
      <dsp:spPr>
        <a:xfrm>
          <a:off x="4992978" y="3124"/>
          <a:ext cx="2368998" cy="1541353"/>
        </a:xfrm>
        <a:prstGeom prst="roundRect">
          <a:avLst/>
        </a:prstGeom>
        <a:solidFill>
          <a:srgbClr val="2B292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800" kern="1200" dirty="0">
            <a:solidFill>
              <a:schemeClr val="lt1">
                <a:alpha val="0"/>
              </a:schemeClr>
            </a:solidFill>
          </a:endParaRPr>
        </a:p>
      </dsp:txBody>
      <dsp:txXfrm>
        <a:off x="5068221" y="78367"/>
        <a:ext cx="2218512" cy="1390867"/>
      </dsp:txXfrm>
    </dsp:sp>
    <dsp:sp modelId="{ECA4B28D-FB73-41A0-8E83-FCE202FAD9E6}">
      <dsp:nvSpPr>
        <dsp:cNvPr id="0" name=""/>
        <dsp:cNvSpPr/>
      </dsp:nvSpPr>
      <dsp:spPr>
        <a:xfrm>
          <a:off x="7596158" y="1894444"/>
          <a:ext cx="2368998" cy="1541353"/>
        </a:xfrm>
        <a:prstGeom prst="roundRect">
          <a:avLst/>
        </a:prstGeom>
        <a:solidFill>
          <a:srgbClr val="2B292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800" kern="1200" dirty="0">
            <a:solidFill>
              <a:schemeClr val="lt1">
                <a:alpha val="0"/>
              </a:schemeClr>
            </a:solidFill>
          </a:endParaRPr>
        </a:p>
      </dsp:txBody>
      <dsp:txXfrm>
        <a:off x="7671401" y="1969687"/>
        <a:ext cx="2218512" cy="1390867"/>
      </dsp:txXfrm>
    </dsp:sp>
    <dsp:sp modelId="{C339F04C-A5BB-4A64-B845-1BAFD920C4F8}">
      <dsp:nvSpPr>
        <dsp:cNvPr id="0" name=""/>
        <dsp:cNvSpPr/>
      </dsp:nvSpPr>
      <dsp:spPr>
        <a:xfrm>
          <a:off x="6601832" y="4954665"/>
          <a:ext cx="2368998" cy="1541353"/>
        </a:xfrm>
        <a:prstGeom prst="roundRect">
          <a:avLst/>
        </a:prstGeom>
        <a:solidFill>
          <a:srgbClr val="2B292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800" kern="1200" dirty="0">
            <a:solidFill>
              <a:schemeClr val="lt1">
                <a:alpha val="0"/>
              </a:schemeClr>
            </a:solidFill>
          </a:endParaRPr>
        </a:p>
      </dsp:txBody>
      <dsp:txXfrm>
        <a:off x="6677075" y="5029908"/>
        <a:ext cx="2218512" cy="1390867"/>
      </dsp:txXfrm>
    </dsp:sp>
    <dsp:sp modelId="{6A22A8DF-822F-46D4-A73A-55EA8D5F57E4}">
      <dsp:nvSpPr>
        <dsp:cNvPr id="0" name=""/>
        <dsp:cNvSpPr/>
      </dsp:nvSpPr>
      <dsp:spPr>
        <a:xfrm>
          <a:off x="3384125" y="4954665"/>
          <a:ext cx="2368998" cy="1541353"/>
        </a:xfrm>
        <a:prstGeom prst="roundRect">
          <a:avLst/>
        </a:prstGeom>
        <a:solidFill>
          <a:srgbClr val="2B292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800" kern="1200" dirty="0">
            <a:solidFill>
              <a:schemeClr val="lt1">
                <a:alpha val="0"/>
              </a:schemeClr>
            </a:solidFill>
          </a:endParaRPr>
        </a:p>
      </dsp:txBody>
      <dsp:txXfrm>
        <a:off x="3459368" y="5029908"/>
        <a:ext cx="2218512" cy="1390867"/>
      </dsp:txXfrm>
    </dsp:sp>
    <dsp:sp modelId="{99ACF6CE-DB46-474D-A730-6FAD5DC58135}">
      <dsp:nvSpPr>
        <dsp:cNvPr id="0" name=""/>
        <dsp:cNvSpPr/>
      </dsp:nvSpPr>
      <dsp:spPr>
        <a:xfrm>
          <a:off x="2389799" y="1894444"/>
          <a:ext cx="2368998" cy="1541353"/>
        </a:xfrm>
        <a:prstGeom prst="roundRect">
          <a:avLst/>
        </a:prstGeom>
        <a:solidFill>
          <a:srgbClr val="2B292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800" kern="1200" dirty="0">
            <a:solidFill>
              <a:schemeClr val="lt1">
                <a:alpha val="0"/>
              </a:schemeClr>
            </a:solidFill>
          </a:endParaRPr>
        </a:p>
      </dsp:txBody>
      <dsp:txXfrm>
        <a:off x="2465042" y="1969687"/>
        <a:ext cx="2218512" cy="139086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EC938E-3271-4AE2-89CD-3617A0B7D9E9}">
      <dsp:nvSpPr>
        <dsp:cNvPr id="0" name=""/>
        <dsp:cNvSpPr/>
      </dsp:nvSpPr>
      <dsp:spPr>
        <a:xfrm>
          <a:off x="2594" y="0"/>
          <a:ext cx="4035871" cy="6662131"/>
        </a:xfrm>
        <a:prstGeom prst="roundRect">
          <a:avLst>
            <a:gd name="adj" fmla="val 10000"/>
          </a:avLst>
        </a:prstGeom>
        <a:solidFill>
          <a:srgbClr val="6A6969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0" tIns="284480" rIns="284480" bIns="28448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000" kern="1200" dirty="0">
            <a:solidFill>
              <a:schemeClr val="lt1">
                <a:alpha val="0"/>
              </a:schemeClr>
            </a:solidFill>
          </a:endParaRPr>
        </a:p>
      </dsp:txBody>
      <dsp:txXfrm>
        <a:off x="2594" y="2664852"/>
        <a:ext cx="4035871" cy="2664852"/>
      </dsp:txXfrm>
    </dsp:sp>
    <dsp:sp modelId="{0CF4B1AF-AF0C-44FC-98E6-064B87316151}">
      <dsp:nvSpPr>
        <dsp:cNvPr id="0" name=""/>
        <dsp:cNvSpPr/>
      </dsp:nvSpPr>
      <dsp:spPr>
        <a:xfrm>
          <a:off x="843554" y="1626375"/>
          <a:ext cx="2218489" cy="2218489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3BF6FE8-2627-4B60-A33B-AEF7D3C53813}">
      <dsp:nvSpPr>
        <dsp:cNvPr id="0" name=""/>
        <dsp:cNvSpPr/>
      </dsp:nvSpPr>
      <dsp:spPr>
        <a:xfrm>
          <a:off x="4159542" y="0"/>
          <a:ext cx="4035871" cy="6662131"/>
        </a:xfrm>
        <a:prstGeom prst="roundRect">
          <a:avLst>
            <a:gd name="adj" fmla="val 10000"/>
          </a:avLst>
        </a:prstGeom>
        <a:solidFill>
          <a:srgbClr val="6A6969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0" tIns="284480" rIns="284480" bIns="28448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000" kern="1200" dirty="0">
            <a:solidFill>
              <a:schemeClr val="lt1">
                <a:alpha val="0"/>
              </a:schemeClr>
            </a:solidFill>
          </a:endParaRPr>
        </a:p>
      </dsp:txBody>
      <dsp:txXfrm>
        <a:off x="4159542" y="2664852"/>
        <a:ext cx="4035871" cy="2664852"/>
      </dsp:txXfrm>
    </dsp:sp>
    <dsp:sp modelId="{0F7C8B89-0D5B-48D3-B74D-859029732D1A}">
      <dsp:nvSpPr>
        <dsp:cNvPr id="0" name=""/>
        <dsp:cNvSpPr/>
      </dsp:nvSpPr>
      <dsp:spPr>
        <a:xfrm>
          <a:off x="5000502" y="1626375"/>
          <a:ext cx="2218489" cy="2218489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858B1BD-CF19-49FE-B968-245442B1751B}">
      <dsp:nvSpPr>
        <dsp:cNvPr id="0" name=""/>
        <dsp:cNvSpPr/>
      </dsp:nvSpPr>
      <dsp:spPr>
        <a:xfrm>
          <a:off x="8316490" y="0"/>
          <a:ext cx="4035871" cy="6662131"/>
        </a:xfrm>
        <a:prstGeom prst="roundRect">
          <a:avLst>
            <a:gd name="adj" fmla="val 10000"/>
          </a:avLst>
        </a:prstGeom>
        <a:solidFill>
          <a:srgbClr val="6A6969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0" tIns="284480" rIns="284480" bIns="28448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000" kern="1200" dirty="0">
            <a:solidFill>
              <a:schemeClr val="lt1">
                <a:alpha val="0"/>
              </a:schemeClr>
            </a:solidFill>
          </a:endParaRPr>
        </a:p>
      </dsp:txBody>
      <dsp:txXfrm>
        <a:off x="8316490" y="2664852"/>
        <a:ext cx="4035871" cy="2664852"/>
      </dsp:txXfrm>
    </dsp:sp>
    <dsp:sp modelId="{45DB1B15-E6D6-4EC1-B558-E1ED6A6A0D35}">
      <dsp:nvSpPr>
        <dsp:cNvPr id="0" name=""/>
        <dsp:cNvSpPr/>
      </dsp:nvSpPr>
      <dsp:spPr>
        <a:xfrm>
          <a:off x="9157450" y="1626375"/>
          <a:ext cx="2218489" cy="2218489"/>
        </a:xfrm>
        <a:prstGeom prst="ellipse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19955A9-C927-482C-9ABC-F68F9EA00BA1}">
      <dsp:nvSpPr>
        <dsp:cNvPr id="0" name=""/>
        <dsp:cNvSpPr/>
      </dsp:nvSpPr>
      <dsp:spPr>
        <a:xfrm>
          <a:off x="494198" y="5329704"/>
          <a:ext cx="11366559" cy="999319"/>
        </a:xfrm>
        <a:prstGeom prst="leftRightArrow">
          <a:avLst/>
        </a:prstGeom>
        <a:solidFill>
          <a:srgbClr val="920000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94927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4872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29977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28089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genigraphics.com/fileprep" TargetMode="Externa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.png"/><Relationship Id="rId5" Type="http://schemas.openxmlformats.org/officeDocument/2006/relationships/hyperlink" Target="https://www.genigraphics.com/fileprep" TargetMode="Externa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.png"/><Relationship Id="rId5" Type="http://schemas.openxmlformats.org/officeDocument/2006/relationships/hyperlink" Target="https://www.genigraphics.com/fileprep" TargetMode="Externa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2A439ED-A85D-450F-8164-16AD6C4B9145}"/>
              </a:ext>
            </a:extLst>
          </p:cNvPr>
          <p:cNvSpPr/>
          <p:nvPr userDrawn="1"/>
        </p:nvSpPr>
        <p:spPr>
          <a:xfrm>
            <a:off x="0" y="2"/>
            <a:ext cx="43891200" cy="3740727"/>
          </a:xfrm>
          <a:prstGeom prst="rect">
            <a:avLst/>
          </a:prstGeom>
          <a:solidFill>
            <a:srgbClr val="92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63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7982AF0-9FA7-4DAC-B1F8-C6D3622D1CEC}"/>
              </a:ext>
            </a:extLst>
          </p:cNvPr>
          <p:cNvSpPr/>
          <p:nvPr userDrawn="1"/>
        </p:nvSpPr>
        <p:spPr>
          <a:xfrm>
            <a:off x="0" y="29925820"/>
            <a:ext cx="43891200" cy="2992583"/>
          </a:xfrm>
          <a:prstGeom prst="rect">
            <a:avLst/>
          </a:prstGeom>
          <a:solidFill>
            <a:srgbClr val="92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63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5D89865-DFD1-4A5A-BFE0-6EEF0A7F3DD4}"/>
              </a:ext>
            </a:extLst>
          </p:cNvPr>
          <p:cNvSpPr/>
          <p:nvPr userDrawn="1"/>
        </p:nvSpPr>
        <p:spPr>
          <a:xfrm>
            <a:off x="1" y="11970329"/>
            <a:ext cx="14464147" cy="17955491"/>
          </a:xfrm>
          <a:prstGeom prst="rect">
            <a:avLst/>
          </a:prstGeom>
          <a:solidFill>
            <a:srgbClr val="663300">
              <a:alpha val="20000"/>
            </a:srgbClr>
          </a:solidFill>
          <a:ln w="2540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63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46181CB-7913-491C-8876-3D0EA2B5E648}"/>
              </a:ext>
            </a:extLst>
          </p:cNvPr>
          <p:cNvSpPr/>
          <p:nvPr userDrawn="1"/>
        </p:nvSpPr>
        <p:spPr>
          <a:xfrm>
            <a:off x="14464147" y="11970329"/>
            <a:ext cx="14962909" cy="17955491"/>
          </a:xfrm>
          <a:prstGeom prst="rect">
            <a:avLst/>
          </a:prstGeom>
          <a:noFill/>
          <a:ln w="2540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63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515110B-5249-4028-839F-C2434A8CEB21}"/>
              </a:ext>
            </a:extLst>
          </p:cNvPr>
          <p:cNvSpPr/>
          <p:nvPr userDrawn="1"/>
        </p:nvSpPr>
        <p:spPr>
          <a:xfrm>
            <a:off x="29427057" y="11970329"/>
            <a:ext cx="14464145" cy="17955491"/>
          </a:xfrm>
          <a:prstGeom prst="rect">
            <a:avLst/>
          </a:prstGeom>
          <a:solidFill>
            <a:srgbClr val="E0CCA3"/>
          </a:solidFill>
          <a:ln w="2540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63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D4C5F85-2B76-4210-8DA5-8B3A5990DFC8}"/>
              </a:ext>
            </a:extLst>
          </p:cNvPr>
          <p:cNvSpPr/>
          <p:nvPr userDrawn="1"/>
        </p:nvSpPr>
        <p:spPr>
          <a:xfrm>
            <a:off x="0" y="11222185"/>
            <a:ext cx="43891200" cy="74814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63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5A5D57C-4461-4189-B9B5-1AFE6A535ED4}"/>
              </a:ext>
            </a:extLst>
          </p:cNvPr>
          <p:cNvSpPr/>
          <p:nvPr userDrawn="1"/>
        </p:nvSpPr>
        <p:spPr>
          <a:xfrm>
            <a:off x="0" y="3740729"/>
            <a:ext cx="43891200" cy="74814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63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D98E1038-1929-4DEB-AD20-AAF2405536AA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509" y="32669021"/>
            <a:ext cx="5779020" cy="152123"/>
          </a:xfrm>
          <a:prstGeom prst="rect">
            <a:avLst/>
          </a:prstGeom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5B17C2EC-5038-4189-ABC1-8F58270BC908}"/>
              </a:ext>
            </a:extLst>
          </p:cNvPr>
          <p:cNvGrpSpPr/>
          <p:nvPr userDrawn="1"/>
        </p:nvGrpSpPr>
        <p:grpSpPr>
          <a:xfrm>
            <a:off x="44805600" y="0"/>
            <a:ext cx="12801600" cy="32918400"/>
            <a:chOff x="41071800" y="0"/>
            <a:chExt cx="11734800" cy="40233600"/>
          </a:xfrm>
        </p:grpSpPr>
        <p:sp>
          <p:nvSpPr>
            <p:cNvPr id="16" name="Instructions">
              <a:extLst>
                <a:ext uri="{FF2B5EF4-FFF2-40B4-BE49-F238E27FC236}">
                  <a16:creationId xmlns:a16="http://schemas.microsoft.com/office/drawing/2014/main" id="{92C6E426-1DD2-416D-AC55-69A32AD54077}"/>
                </a:ext>
              </a:extLst>
            </p:cNvPr>
            <p:cNvSpPr/>
            <p:nvPr userDrawn="1"/>
          </p:nvSpPr>
          <p:spPr>
            <a:xfrm>
              <a:off x="41071800" y="0"/>
              <a:ext cx="11734800" cy="402336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28600" tIns="228600" rIns="228600" bIns="228600" rtlCol="0" anchor="t"/>
            <a:lstStyle>
              <a:defPPr>
                <a:defRPr lang="en-US"/>
              </a:defPPr>
              <a:lvl1pPr marL="0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1843430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3686861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5530291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7373722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9217152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11060582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12904013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14747443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>
                <a:spcBef>
                  <a:spcPts val="0"/>
                </a:spcBef>
                <a:spcAft>
                  <a:spcPts val="1543"/>
                </a:spcAft>
              </a:pPr>
              <a:r>
                <a:rPr lang="en-US" sz="6172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Change</a:t>
              </a:r>
              <a:r>
                <a:rPr lang="en-US" sz="6172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Color Theme</a:t>
              </a:r>
              <a:r>
                <a:rPr lang="en-US" sz="6172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:</a:t>
              </a:r>
              <a:endParaRPr sz="6172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543"/>
                </a:spcAft>
              </a:pPr>
              <a:r>
                <a:rPr lang="en-US" sz="4208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This template is designed to use the built-in color themes in</a:t>
              </a:r>
              <a:r>
                <a:rPr lang="en-US" sz="4208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the newer versions of PowerPoint.</a:t>
              </a:r>
            </a:p>
            <a:p>
              <a:pPr lvl="0">
                <a:spcBef>
                  <a:spcPts val="0"/>
                </a:spcBef>
                <a:spcAft>
                  <a:spcPts val="1543"/>
                </a:spcAft>
              </a:pPr>
              <a:r>
                <a:rPr lang="en-US" sz="4208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To change the color theme, select the </a:t>
              </a:r>
              <a:r>
                <a:rPr lang="en-US" sz="4208" b="1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Design</a:t>
              </a:r>
              <a:r>
                <a:rPr lang="en-US" sz="4208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tab, then select the </a:t>
              </a:r>
              <a:r>
                <a:rPr lang="en-US" sz="4208" b="1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Colors</a:t>
              </a:r>
              <a:r>
                <a:rPr lang="en-US" sz="4208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drop-down </a:t>
              </a:r>
              <a:r>
                <a:rPr lang="en-US" sz="4208" baseline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list.</a:t>
              </a:r>
            </a:p>
            <a:p>
              <a:pPr lvl="0">
                <a:spcBef>
                  <a:spcPts val="0"/>
                </a:spcBef>
                <a:spcAft>
                  <a:spcPts val="1543"/>
                </a:spcAft>
              </a:pPr>
              <a:endParaRPr lang="en-US" sz="4208" baseline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543"/>
                </a:spcAft>
              </a:pPr>
              <a:endParaRPr lang="en-US" sz="4208" baseline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543"/>
                </a:spcAft>
              </a:pPr>
              <a:endParaRPr lang="en-US" sz="4208" baseline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543"/>
                </a:spcAft>
              </a:pPr>
              <a:endParaRPr lang="en-US" sz="4208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543"/>
                </a:spcAft>
              </a:pPr>
              <a:endParaRPr lang="en-US" sz="4208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543"/>
                </a:spcAft>
              </a:pPr>
              <a:endParaRPr lang="en-US" sz="4208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543"/>
                </a:spcAft>
              </a:pPr>
              <a:endParaRPr lang="en-US" sz="4208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543"/>
                </a:spcAft>
              </a:pPr>
              <a:endParaRPr lang="en-US" sz="4208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543"/>
                </a:spcAft>
              </a:pPr>
              <a:endParaRPr lang="en-US" sz="4208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543"/>
                </a:spcAft>
              </a:pPr>
              <a:endParaRPr lang="en-US" sz="4208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543"/>
                </a:spcAft>
              </a:pPr>
              <a:endParaRPr lang="en-US" sz="4208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543"/>
                </a:spcAft>
              </a:pPr>
              <a:endParaRPr lang="en-US" sz="4208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543"/>
                </a:spcAft>
              </a:pPr>
              <a:endParaRPr lang="en-US" sz="4208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543"/>
                </a:spcAft>
              </a:pPr>
              <a:r>
                <a:rPr lang="en-US" sz="4208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The default color theme for this template is “Office”, so you can always return to that after trying some of the alternatives.</a:t>
              </a:r>
            </a:p>
            <a:p>
              <a:pPr lvl="0">
                <a:spcBef>
                  <a:spcPts val="0"/>
                </a:spcBef>
                <a:spcAft>
                  <a:spcPts val="1543"/>
                </a:spcAft>
              </a:pPr>
              <a:r>
                <a:rPr lang="en-US" sz="6172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Printing Your Poster:</a:t>
              </a:r>
            </a:p>
            <a:p>
              <a:pPr lvl="0">
                <a:spcBef>
                  <a:spcPts val="0"/>
                </a:spcBef>
                <a:spcAft>
                  <a:spcPts val="1543"/>
                </a:spcAft>
              </a:pPr>
              <a:r>
                <a:rPr lang="en-US" sz="4208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Once your poster file is ready, visit</a:t>
              </a:r>
              <a:r>
                <a:rPr lang="en-US" sz="4208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</a:t>
              </a:r>
              <a:r>
                <a:rPr lang="en-US" sz="4208" b="1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www.genigraphics.com</a:t>
              </a:r>
              <a:r>
                <a:rPr lang="en-US" sz="4208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to order a high-quality, affordable poster print. Every order receives a free design review and we can deliver as fast as next business day within the US and Canada. </a:t>
              </a:r>
            </a:p>
            <a:p>
              <a:pPr lvl="0">
                <a:spcBef>
                  <a:spcPts val="0"/>
                </a:spcBef>
                <a:spcAft>
                  <a:spcPts val="1543"/>
                </a:spcAft>
              </a:pPr>
              <a:r>
                <a:rPr lang="en-US" sz="4208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Genigraphics® has been producing output from PowerPoint® longer than anyone in the industry; dating back to when we helped Microsoft® design the PowerPoint® software. </a:t>
              </a:r>
            </a:p>
            <a:p>
              <a:pPr lvl="0">
                <a:spcBef>
                  <a:spcPts val="0"/>
                </a:spcBef>
                <a:spcAft>
                  <a:spcPts val="0"/>
                </a:spcAft>
              </a:pPr>
              <a:endParaRPr lang="en-US" sz="4208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4208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US and Canada:  1-800-790-4001</a:t>
              </a:r>
              <a:br>
                <a:rPr lang="en-US" sz="4208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</a:br>
              <a:r>
                <a:rPr lang="en-US" sz="4208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Email: info@genigraphics.com</a:t>
              </a:r>
            </a:p>
            <a:p>
              <a:pPr lvl="0" algn="ctr">
                <a:spcBef>
                  <a:spcPts val="0"/>
                </a:spcBef>
                <a:spcAft>
                  <a:spcPts val="0"/>
                </a:spcAft>
              </a:pPr>
              <a:br>
                <a:rPr lang="en-US" sz="3085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</a:br>
              <a:r>
                <a:rPr lang="en-US" sz="3085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[This sidebar area does not print.]</a:t>
              </a:r>
            </a:p>
          </p:txBody>
        </p:sp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5B9D3F4F-1BEC-4CFA-AE59-1F056773BB1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482964" y="6072466"/>
              <a:ext cx="10912472" cy="9393016"/>
            </a:xfrm>
            <a:prstGeom prst="rect">
              <a:avLst/>
            </a:prstGeom>
          </p:spPr>
        </p:pic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CF4F575E-AF11-4AAA-9BCF-344328ABE4EF}"/>
              </a:ext>
            </a:extLst>
          </p:cNvPr>
          <p:cNvGrpSpPr/>
          <p:nvPr userDrawn="1"/>
        </p:nvGrpSpPr>
        <p:grpSpPr>
          <a:xfrm>
            <a:off x="-13716000" y="0"/>
            <a:ext cx="12801600" cy="32918400"/>
            <a:chOff x="-13716000" y="0"/>
            <a:chExt cx="12801600" cy="32918400"/>
          </a:xfrm>
        </p:grpSpPr>
        <p:sp>
          <p:nvSpPr>
            <p:cNvPr id="15" name="Instructions">
              <a:extLst>
                <a:ext uri="{FF2B5EF4-FFF2-40B4-BE49-F238E27FC236}">
                  <a16:creationId xmlns:a16="http://schemas.microsoft.com/office/drawing/2014/main" id="{E2926F8A-3766-4C03-9F72-D59D3A1DD6DD}"/>
                </a:ext>
              </a:extLst>
            </p:cNvPr>
            <p:cNvSpPr/>
            <p:nvPr userDrawn="1"/>
          </p:nvSpPr>
          <p:spPr>
            <a:xfrm>
              <a:off x="-13716000" y="0"/>
              <a:ext cx="12801600" cy="329184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6947" tIns="146947" rIns="146947" bIns="146947" rtlCol="0" anchor="t"/>
            <a:lstStyle>
              <a:defPPr>
                <a:defRPr lang="en-US"/>
              </a:defPPr>
              <a:lvl1pPr marL="0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1843430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3686861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5530291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7373722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9217152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11060582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12904013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14747443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>
                <a:spcBef>
                  <a:spcPts val="0"/>
                </a:spcBef>
                <a:spcAft>
                  <a:spcPts val="1543"/>
                </a:spcAft>
              </a:pPr>
              <a:r>
                <a:rPr lang="en-US" sz="6172" dirty="0">
                  <a:solidFill>
                    <a:srgbClr val="7F7F7F"/>
                  </a:solidFill>
                  <a:latin typeface="Calibri" pitchFamily="34" charset="0"/>
                  <a:cs typeface="Calibri" panose="020F0502020204030204" pitchFamily="34" charset="0"/>
                </a:rPr>
                <a:t>Poster Print Size:</a:t>
              </a:r>
              <a:endParaRPr sz="6172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543"/>
                </a:spcAft>
              </a:pPr>
              <a:r>
                <a:rPr lang="en-US" sz="4208" dirty="0">
                  <a:solidFill>
                    <a:srgbClr val="7F7F7F"/>
                  </a:solidFill>
                  <a:latin typeface="Calibri" pitchFamily="34" charset="0"/>
                  <a:cs typeface="Calibri" panose="020F0502020204030204" pitchFamily="34" charset="0"/>
                </a:rPr>
                <a:t>This poster template </a:t>
              </a:r>
              <a:r>
                <a:rPr lang="en-US" sz="4208">
                  <a:solidFill>
                    <a:srgbClr val="7F7F7F"/>
                  </a:solidFill>
                  <a:latin typeface="Calibri" pitchFamily="34" charset="0"/>
                  <a:cs typeface="Calibri" panose="020F0502020204030204" pitchFamily="34" charset="0"/>
                </a:rPr>
                <a:t>is 36” high by 48” wide and can be used for any poster with a 3:4 aspect ratio such as 45” x high  by 60” wide.</a:t>
              </a:r>
            </a:p>
            <a:p>
              <a:pPr lvl="0">
                <a:spcBef>
                  <a:spcPts val="0"/>
                </a:spcBef>
                <a:spcAft>
                  <a:spcPts val="1543"/>
                </a:spcAft>
              </a:pPr>
              <a:endParaRPr lang="en-US" sz="4208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543"/>
                </a:spcAft>
              </a:pPr>
              <a:r>
                <a:rPr lang="en-US" sz="4208" baseline="0">
                  <a:solidFill>
                    <a:srgbClr val="7F7F7F"/>
                  </a:solidFill>
                  <a:latin typeface="Calibri" pitchFamily="34" charset="0"/>
                  <a:cs typeface="Calibri" panose="020F0502020204030204" pitchFamily="34" charset="0"/>
                </a:rPr>
                <a:t>Always </a:t>
              </a:r>
              <a:r>
                <a:rPr lang="en-US" sz="4208" baseline="0" dirty="0">
                  <a:solidFill>
                    <a:srgbClr val="7F7F7F"/>
                  </a:solidFill>
                  <a:latin typeface="Calibri" pitchFamily="34" charset="0"/>
                  <a:cs typeface="Calibri" panose="020F0502020204030204" pitchFamily="34" charset="0"/>
                </a:rPr>
                <a:t>check the specific poster requirements with your conference organizer to confirm if this type of poster design is </a:t>
              </a:r>
              <a:r>
                <a:rPr lang="en-US" sz="4208" baseline="0">
                  <a:solidFill>
                    <a:srgbClr val="7F7F7F"/>
                  </a:solidFill>
                  <a:latin typeface="Calibri" pitchFamily="34" charset="0"/>
                  <a:cs typeface="Calibri" panose="020F0502020204030204" pitchFamily="34" charset="0"/>
                </a:rPr>
                <a:t>allowed.</a:t>
              </a:r>
            </a:p>
            <a:p>
              <a:pPr lvl="0">
                <a:spcBef>
                  <a:spcPts val="0"/>
                </a:spcBef>
                <a:spcAft>
                  <a:spcPts val="1543"/>
                </a:spcAft>
              </a:pPr>
              <a:endParaRPr lang="en-US" sz="4208" baseline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543"/>
                </a:spcAft>
              </a:pPr>
              <a:r>
                <a:rPr lang="en-US" sz="4208" baseline="0">
                  <a:solidFill>
                    <a:srgbClr val="7F7F7F"/>
                  </a:solidFill>
                  <a:latin typeface="Calibri" pitchFamily="34" charset="0"/>
                  <a:cs typeface="Calibri" panose="020F0502020204030204" pitchFamily="34" charset="0"/>
                </a:rPr>
                <a:t>Please visit </a:t>
              </a:r>
              <a:r>
                <a:rPr lang="en-US" sz="4208" baseline="0">
                  <a:solidFill>
                    <a:srgbClr val="7F7F7F"/>
                  </a:solidFill>
                  <a:latin typeface="Calibri" pitchFamily="34" charset="0"/>
                  <a:cs typeface="Calibri" panose="020F0502020204030204" pitchFamily="34" charset="0"/>
                  <a:hlinkClick r:id="rId6"/>
                </a:rPr>
                <a:t>https://www.genigraphics.com/fileprep</a:t>
              </a:r>
              <a:r>
                <a:rPr lang="en-US" sz="4208" baseline="0">
                  <a:solidFill>
                    <a:srgbClr val="7F7F7F"/>
                  </a:solidFill>
                  <a:latin typeface="Calibri" pitchFamily="34" charset="0"/>
                  <a:cs typeface="Calibri" panose="020F0502020204030204" pitchFamily="34" charset="0"/>
                </a:rPr>
                <a:t> for detailed instructions on using our templates.</a:t>
              </a:r>
            </a:p>
            <a:p>
              <a:pPr lvl="0">
                <a:spcBef>
                  <a:spcPts val="0"/>
                </a:spcBef>
                <a:spcAft>
                  <a:spcPts val="1543"/>
                </a:spcAft>
              </a:pPr>
              <a:endParaRPr lang="en-US" sz="4208" baseline="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543"/>
                </a:spcAft>
              </a:pPr>
              <a:r>
                <a:rPr lang="en-US" sz="6172" dirty="0">
                  <a:solidFill>
                    <a:srgbClr val="7F7F7F"/>
                  </a:solidFill>
                  <a:latin typeface="Calibri" pitchFamily="34" charset="0"/>
                  <a:cs typeface="Calibri" panose="020F0502020204030204" pitchFamily="34" charset="0"/>
                </a:rPr>
                <a:t>Multiple Layouts:</a:t>
              </a:r>
            </a:p>
            <a:p>
              <a:pPr lvl="0">
                <a:spcBef>
                  <a:spcPts val="0"/>
                </a:spcBef>
                <a:spcAft>
                  <a:spcPts val="1543"/>
                </a:spcAft>
              </a:pPr>
              <a:r>
                <a:rPr lang="en-US" sz="4208" dirty="0">
                  <a:solidFill>
                    <a:srgbClr val="7F7F7F"/>
                  </a:solidFill>
                  <a:latin typeface="Calibri" pitchFamily="34" charset="0"/>
                  <a:cs typeface="Calibri" panose="020F0502020204030204" pitchFamily="34" charset="0"/>
                </a:rPr>
                <a:t>Use the </a:t>
              </a:r>
              <a:r>
                <a:rPr lang="en-US" sz="4208" b="1" dirty="0">
                  <a:solidFill>
                    <a:srgbClr val="7F7F7F"/>
                  </a:solidFill>
                  <a:latin typeface="Calibri" pitchFamily="34" charset="0"/>
                  <a:cs typeface="Calibri" panose="020F0502020204030204" pitchFamily="34" charset="0"/>
                </a:rPr>
                <a:t>Layout</a:t>
              </a:r>
              <a:r>
                <a:rPr lang="en-US" sz="4208" dirty="0">
                  <a:solidFill>
                    <a:srgbClr val="7F7F7F"/>
                  </a:solidFill>
                  <a:latin typeface="Calibri" pitchFamily="34" charset="0"/>
                  <a:cs typeface="Calibri" panose="020F0502020204030204" pitchFamily="34" charset="0"/>
                </a:rPr>
                <a:t> dropdown to choose between one, two, or three content sections.</a:t>
              </a:r>
            </a:p>
            <a:p>
              <a:pPr lvl="0">
                <a:spcBef>
                  <a:spcPts val="0"/>
                </a:spcBef>
                <a:spcAft>
                  <a:spcPts val="1543"/>
                </a:spcAft>
              </a:pPr>
              <a:endParaRPr lang="en-US" sz="4208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543"/>
                </a:spcAft>
              </a:pPr>
              <a:endParaRPr lang="en-US" sz="4208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543"/>
                </a:spcAft>
              </a:pPr>
              <a:endParaRPr lang="en-US" sz="4208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543"/>
                </a:spcAft>
              </a:pPr>
              <a:endParaRPr lang="en-US" sz="4208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543"/>
                </a:spcAft>
              </a:pPr>
              <a:endParaRPr lang="en-US" sz="4208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543"/>
                </a:spcAft>
              </a:pPr>
              <a:endParaRPr lang="en-US" sz="4208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543"/>
                </a:spcAft>
              </a:pPr>
              <a:endParaRPr lang="en-US" sz="4208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543"/>
                </a:spcAft>
              </a:pPr>
              <a:r>
                <a:rPr lang="en-US" sz="6172">
                  <a:solidFill>
                    <a:srgbClr val="7F7F7F"/>
                  </a:solidFill>
                  <a:latin typeface="Calibri" pitchFamily="34" charset="0"/>
                  <a:cs typeface="Calibri" panose="020F0502020204030204" pitchFamily="34" charset="0"/>
                </a:rPr>
                <a:t>Image</a:t>
              </a:r>
              <a:r>
                <a:rPr lang="en-US" sz="6172" baseline="0">
                  <a:solidFill>
                    <a:srgbClr val="7F7F7F"/>
                  </a:solidFill>
                  <a:latin typeface="Calibri" pitchFamily="34" charset="0"/>
                  <a:cs typeface="Calibri" panose="020F0502020204030204" pitchFamily="34" charset="0"/>
                </a:rPr>
                <a:t> </a:t>
              </a:r>
              <a:r>
                <a:rPr lang="en-US" sz="6172" baseline="0" dirty="0">
                  <a:solidFill>
                    <a:srgbClr val="7F7F7F"/>
                  </a:solidFill>
                  <a:latin typeface="Calibri" pitchFamily="34" charset="0"/>
                  <a:cs typeface="Calibri" panose="020F0502020204030204" pitchFamily="34" charset="0"/>
                </a:rPr>
                <a:t>Quality</a:t>
              </a:r>
              <a:r>
                <a:rPr lang="en-US" sz="6172" dirty="0">
                  <a:solidFill>
                    <a:srgbClr val="7F7F7F"/>
                  </a:solidFill>
                  <a:latin typeface="Calibri" pitchFamily="34" charset="0"/>
                  <a:cs typeface="Calibri" panose="020F0502020204030204" pitchFamily="34" charset="0"/>
                </a:rPr>
                <a:t>:</a:t>
              </a:r>
            </a:p>
            <a:p>
              <a:pPr lvl="0">
                <a:spcBef>
                  <a:spcPts val="0"/>
                </a:spcBef>
                <a:spcAft>
                  <a:spcPts val="1543"/>
                </a:spcAft>
              </a:pPr>
              <a:r>
                <a:rPr lang="en-US" sz="4208" dirty="0">
                  <a:solidFill>
                    <a:srgbClr val="7F7F7F"/>
                  </a:solidFill>
                  <a:latin typeface="Calibri" pitchFamily="34" charset="0"/>
                  <a:cs typeface="Calibri" panose="020F0502020204030204" pitchFamily="34" charset="0"/>
                </a:rPr>
                <a:t>You can place digital photos or logo art in your poster file by selecting the </a:t>
              </a:r>
              <a:r>
                <a:rPr lang="en-US" sz="4208" b="1" dirty="0">
                  <a:solidFill>
                    <a:srgbClr val="7F7F7F"/>
                  </a:solidFill>
                  <a:latin typeface="Calibri" pitchFamily="34" charset="0"/>
                  <a:cs typeface="Calibri" panose="020F0502020204030204" pitchFamily="34" charset="0"/>
                </a:rPr>
                <a:t>Insert, Picture</a:t>
              </a:r>
              <a:r>
                <a:rPr lang="en-US" sz="4208" dirty="0">
                  <a:solidFill>
                    <a:srgbClr val="7F7F7F"/>
                  </a:solidFill>
                  <a:latin typeface="Calibri" pitchFamily="34" charset="0"/>
                  <a:cs typeface="Calibri" panose="020F0502020204030204" pitchFamily="34" charset="0"/>
                </a:rPr>
                <a:t> command, or by using standard copy &amp; paste. For best results, all graphic elements should be at least </a:t>
              </a:r>
              <a:r>
                <a:rPr lang="en-US" sz="4208" b="1" dirty="0">
                  <a:solidFill>
                    <a:srgbClr val="7F7F7F"/>
                  </a:solidFill>
                  <a:latin typeface="Calibri" pitchFamily="34" charset="0"/>
                  <a:cs typeface="Calibri" panose="020F0502020204030204" pitchFamily="34" charset="0"/>
                </a:rPr>
                <a:t>150-200 pixels per inch in their final printed size</a:t>
              </a:r>
              <a:r>
                <a:rPr lang="en-US" sz="4208" dirty="0">
                  <a:solidFill>
                    <a:srgbClr val="7F7F7F"/>
                  </a:solidFill>
                  <a:latin typeface="Calibri" pitchFamily="34" charset="0"/>
                  <a:cs typeface="Calibri" panose="020F0502020204030204" pitchFamily="34" charset="0"/>
                </a:rPr>
                <a:t>. For instance, a 1600 x 1200 pixel</a:t>
              </a:r>
              <a:r>
                <a:rPr lang="en-US" sz="4208" baseline="0" dirty="0">
                  <a:solidFill>
                    <a:srgbClr val="7F7F7F"/>
                  </a:solidFill>
                  <a:latin typeface="Calibri" pitchFamily="34" charset="0"/>
                  <a:cs typeface="Calibri" panose="020F0502020204030204" pitchFamily="34" charset="0"/>
                </a:rPr>
                <a:t> photo will usually look fine up to </a:t>
              </a:r>
              <a:r>
                <a:rPr lang="en-US" sz="4208" dirty="0">
                  <a:solidFill>
                    <a:srgbClr val="7F7F7F"/>
                  </a:solidFill>
                  <a:latin typeface="Calibri" pitchFamily="34" charset="0"/>
                  <a:cs typeface="Calibri" panose="020F0502020204030204" pitchFamily="34" charset="0"/>
                </a:rPr>
                <a:t>8“-10” wide on your printed poster.</a:t>
              </a:r>
            </a:p>
            <a:p>
              <a:pPr lvl="0">
                <a:spcBef>
                  <a:spcPts val="0"/>
                </a:spcBef>
                <a:spcAft>
                  <a:spcPts val="1543"/>
                </a:spcAft>
              </a:pPr>
              <a:r>
                <a:rPr lang="en-US" sz="4208" dirty="0">
                  <a:solidFill>
                    <a:srgbClr val="7F7F7F"/>
                  </a:solidFill>
                  <a:latin typeface="Calibri" pitchFamily="34" charset="0"/>
                  <a:cs typeface="Calibri" panose="020F0502020204030204" pitchFamily="34" charset="0"/>
                </a:rPr>
                <a:t>To preview the print quality of images, select a magnification of 100% when previewing your poster. This will give you a good idea of what it will look like in print. </a:t>
              </a:r>
            </a:p>
            <a:p>
              <a:pPr lvl="0" algn="ctr">
                <a:spcBef>
                  <a:spcPts val="0"/>
                </a:spcBef>
                <a:spcAft>
                  <a:spcPts val="1543"/>
                </a:spcAft>
              </a:pPr>
              <a:br>
                <a:rPr lang="en-US" sz="3085" dirty="0">
                  <a:solidFill>
                    <a:srgbClr val="7F7F7F"/>
                  </a:solidFill>
                  <a:latin typeface="Calibri" pitchFamily="34" charset="0"/>
                  <a:cs typeface="Calibri" panose="020F0502020204030204" pitchFamily="34" charset="0"/>
                </a:rPr>
              </a:br>
              <a:r>
                <a:rPr lang="en-US" sz="3085" dirty="0">
                  <a:solidFill>
                    <a:srgbClr val="7F7F7F"/>
                  </a:solidFill>
                  <a:latin typeface="Calibri" pitchFamily="34" charset="0"/>
                  <a:cs typeface="Calibri" panose="020F0502020204030204" pitchFamily="34" charset="0"/>
                </a:rPr>
                <a:t>[This sidebar area does not print.]</a:t>
              </a:r>
            </a:p>
          </p:txBody>
        </p: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C2C23B17-7355-4C95-B2C1-96A2F6CE9022}"/>
                </a:ext>
              </a:extLst>
            </p:cNvPr>
            <p:cNvGrpSpPr/>
            <p:nvPr userDrawn="1"/>
          </p:nvGrpSpPr>
          <p:grpSpPr>
            <a:xfrm>
              <a:off x="-13028202" y="12206583"/>
              <a:ext cx="11426003" cy="4252617"/>
              <a:chOff x="-12046792" y="16603579"/>
              <a:chExt cx="10473836" cy="5197643"/>
            </a:xfrm>
          </p:grpSpPr>
          <p:pic>
            <p:nvPicPr>
              <p:cNvPr id="18" name="Picture 17">
                <a:extLst>
                  <a:ext uri="{FF2B5EF4-FFF2-40B4-BE49-F238E27FC236}">
                    <a16:creationId xmlns:a16="http://schemas.microsoft.com/office/drawing/2014/main" id="{3B6BF48E-544D-4A7B-A644-4278E7EDBAFB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7"/>
              <a:stretch>
                <a:fillRect/>
              </a:stretch>
            </p:blipFill>
            <p:spPr>
              <a:xfrm>
                <a:off x="-12046792" y="17228826"/>
                <a:ext cx="10473836" cy="4572396"/>
              </a:xfrm>
              <a:prstGeom prst="rect">
                <a:avLst/>
              </a:prstGeom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</p:pic>
          <p:sp>
            <p:nvSpPr>
              <p:cNvPr id="2" name="Arrow: Down 1">
                <a:extLst>
                  <a:ext uri="{FF2B5EF4-FFF2-40B4-BE49-F238E27FC236}">
                    <a16:creationId xmlns:a16="http://schemas.microsoft.com/office/drawing/2014/main" id="{9CA4D960-11B4-4079-9FB8-01FE589B1C69}"/>
                  </a:ext>
                </a:extLst>
              </p:cNvPr>
              <p:cNvSpPr/>
              <p:nvPr userDrawn="1"/>
            </p:nvSpPr>
            <p:spPr>
              <a:xfrm>
                <a:off x="-3801979" y="16603579"/>
                <a:ext cx="818147" cy="1732547"/>
              </a:xfrm>
              <a:prstGeom prst="downArrow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63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023640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80" r:id="rId2"/>
  </p:sldLayoutIdLst>
  <p:txStyles>
    <p:titleStyle>
      <a:lvl1pPr algn="l" defTabSz="2821768" rtl="0" eaLnBrk="1" latinLnBrk="0" hangingPunct="1">
        <a:lnSpc>
          <a:spcPct val="90000"/>
        </a:lnSpc>
        <a:spcBef>
          <a:spcPct val="0"/>
        </a:spcBef>
        <a:buNone/>
        <a:defRPr sz="1357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05442" indent="-705442" algn="l" defTabSz="2821768" rtl="0" eaLnBrk="1" latinLnBrk="0" hangingPunct="1">
        <a:lnSpc>
          <a:spcPct val="90000"/>
        </a:lnSpc>
        <a:spcBef>
          <a:spcPts val="3085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16327" indent="-705442" algn="l" defTabSz="2821768" rtl="0" eaLnBrk="1" latinLnBrk="0" hangingPunct="1">
        <a:lnSpc>
          <a:spcPct val="90000"/>
        </a:lnSpc>
        <a:spcBef>
          <a:spcPts val="1543"/>
        </a:spcBef>
        <a:buFont typeface="Arial" panose="020B0604020202020204" pitchFamily="34" charset="0"/>
        <a:buChar char="•"/>
        <a:defRPr sz="7406" kern="1200">
          <a:solidFill>
            <a:schemeClr val="tx1"/>
          </a:solidFill>
          <a:latin typeface="+mn-lt"/>
          <a:ea typeface="+mn-ea"/>
          <a:cs typeface="+mn-cs"/>
        </a:defRPr>
      </a:lvl2pPr>
      <a:lvl3pPr marL="3527210" indent="-705442" algn="l" defTabSz="2821768" rtl="0" eaLnBrk="1" latinLnBrk="0" hangingPunct="1">
        <a:lnSpc>
          <a:spcPct val="90000"/>
        </a:lnSpc>
        <a:spcBef>
          <a:spcPts val="1543"/>
        </a:spcBef>
        <a:buFont typeface="Arial" panose="020B0604020202020204" pitchFamily="34" charset="0"/>
        <a:buChar char="•"/>
        <a:defRPr sz="6172" kern="1200">
          <a:solidFill>
            <a:schemeClr val="tx1"/>
          </a:solidFill>
          <a:latin typeface="+mn-lt"/>
          <a:ea typeface="+mn-ea"/>
          <a:cs typeface="+mn-cs"/>
        </a:defRPr>
      </a:lvl3pPr>
      <a:lvl4pPr marL="4938095" indent="-705442" algn="l" defTabSz="2821768" rtl="0" eaLnBrk="1" latinLnBrk="0" hangingPunct="1">
        <a:lnSpc>
          <a:spcPct val="90000"/>
        </a:lnSpc>
        <a:spcBef>
          <a:spcPts val="1543"/>
        </a:spcBef>
        <a:buFont typeface="Arial" panose="020B0604020202020204" pitchFamily="34" charset="0"/>
        <a:buChar char="•"/>
        <a:defRPr sz="5555" kern="1200">
          <a:solidFill>
            <a:schemeClr val="tx1"/>
          </a:solidFill>
          <a:latin typeface="+mn-lt"/>
          <a:ea typeface="+mn-ea"/>
          <a:cs typeface="+mn-cs"/>
        </a:defRPr>
      </a:lvl4pPr>
      <a:lvl5pPr marL="6348980" indent="-705442" algn="l" defTabSz="2821768" rtl="0" eaLnBrk="1" latinLnBrk="0" hangingPunct="1">
        <a:lnSpc>
          <a:spcPct val="90000"/>
        </a:lnSpc>
        <a:spcBef>
          <a:spcPts val="1543"/>
        </a:spcBef>
        <a:buFont typeface="Arial" panose="020B0604020202020204" pitchFamily="34" charset="0"/>
        <a:buChar char="•"/>
        <a:defRPr sz="5555" kern="1200">
          <a:solidFill>
            <a:schemeClr val="tx1"/>
          </a:solidFill>
          <a:latin typeface="+mn-lt"/>
          <a:ea typeface="+mn-ea"/>
          <a:cs typeface="+mn-cs"/>
        </a:defRPr>
      </a:lvl5pPr>
      <a:lvl6pPr marL="7759863" indent="-705442" algn="l" defTabSz="2821768" rtl="0" eaLnBrk="1" latinLnBrk="0" hangingPunct="1">
        <a:lnSpc>
          <a:spcPct val="90000"/>
        </a:lnSpc>
        <a:spcBef>
          <a:spcPts val="1543"/>
        </a:spcBef>
        <a:buFont typeface="Arial" panose="020B0604020202020204" pitchFamily="34" charset="0"/>
        <a:buChar char="•"/>
        <a:defRPr sz="5555" kern="1200">
          <a:solidFill>
            <a:schemeClr val="tx1"/>
          </a:solidFill>
          <a:latin typeface="+mn-lt"/>
          <a:ea typeface="+mn-ea"/>
          <a:cs typeface="+mn-cs"/>
        </a:defRPr>
      </a:lvl6pPr>
      <a:lvl7pPr marL="9170748" indent="-705442" algn="l" defTabSz="2821768" rtl="0" eaLnBrk="1" latinLnBrk="0" hangingPunct="1">
        <a:lnSpc>
          <a:spcPct val="90000"/>
        </a:lnSpc>
        <a:spcBef>
          <a:spcPts val="1543"/>
        </a:spcBef>
        <a:buFont typeface="Arial" panose="020B0604020202020204" pitchFamily="34" charset="0"/>
        <a:buChar char="•"/>
        <a:defRPr sz="5555" kern="1200">
          <a:solidFill>
            <a:schemeClr val="tx1"/>
          </a:solidFill>
          <a:latin typeface="+mn-lt"/>
          <a:ea typeface="+mn-ea"/>
          <a:cs typeface="+mn-cs"/>
        </a:defRPr>
      </a:lvl7pPr>
      <a:lvl8pPr marL="10581633" indent="-705442" algn="l" defTabSz="2821768" rtl="0" eaLnBrk="1" latinLnBrk="0" hangingPunct="1">
        <a:lnSpc>
          <a:spcPct val="90000"/>
        </a:lnSpc>
        <a:spcBef>
          <a:spcPts val="1543"/>
        </a:spcBef>
        <a:buFont typeface="Arial" panose="020B0604020202020204" pitchFamily="34" charset="0"/>
        <a:buChar char="•"/>
        <a:defRPr sz="5555" kern="1200">
          <a:solidFill>
            <a:schemeClr val="tx1"/>
          </a:solidFill>
          <a:latin typeface="+mn-lt"/>
          <a:ea typeface="+mn-ea"/>
          <a:cs typeface="+mn-cs"/>
        </a:defRPr>
      </a:lvl8pPr>
      <a:lvl9pPr marL="11992518" indent="-705442" algn="l" defTabSz="2821768" rtl="0" eaLnBrk="1" latinLnBrk="0" hangingPunct="1">
        <a:lnSpc>
          <a:spcPct val="90000"/>
        </a:lnSpc>
        <a:spcBef>
          <a:spcPts val="1543"/>
        </a:spcBef>
        <a:buFont typeface="Arial" panose="020B0604020202020204" pitchFamily="34" charset="0"/>
        <a:buChar char="•"/>
        <a:defRPr sz="555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21768" rtl="0" eaLnBrk="1" latinLnBrk="0" hangingPunct="1">
        <a:defRPr sz="5555" kern="1200">
          <a:solidFill>
            <a:schemeClr val="tx1"/>
          </a:solidFill>
          <a:latin typeface="+mn-lt"/>
          <a:ea typeface="+mn-ea"/>
          <a:cs typeface="+mn-cs"/>
        </a:defRPr>
      </a:lvl1pPr>
      <a:lvl2pPr marL="1410885" algn="l" defTabSz="2821768" rtl="0" eaLnBrk="1" latinLnBrk="0" hangingPunct="1">
        <a:defRPr sz="5555" kern="1200">
          <a:solidFill>
            <a:schemeClr val="tx1"/>
          </a:solidFill>
          <a:latin typeface="+mn-lt"/>
          <a:ea typeface="+mn-ea"/>
          <a:cs typeface="+mn-cs"/>
        </a:defRPr>
      </a:lvl2pPr>
      <a:lvl3pPr marL="2821768" algn="l" defTabSz="2821768" rtl="0" eaLnBrk="1" latinLnBrk="0" hangingPunct="1">
        <a:defRPr sz="5555" kern="1200">
          <a:solidFill>
            <a:schemeClr val="tx1"/>
          </a:solidFill>
          <a:latin typeface="+mn-lt"/>
          <a:ea typeface="+mn-ea"/>
          <a:cs typeface="+mn-cs"/>
        </a:defRPr>
      </a:lvl3pPr>
      <a:lvl4pPr marL="4232653" algn="l" defTabSz="2821768" rtl="0" eaLnBrk="1" latinLnBrk="0" hangingPunct="1">
        <a:defRPr sz="5555" kern="1200">
          <a:solidFill>
            <a:schemeClr val="tx1"/>
          </a:solidFill>
          <a:latin typeface="+mn-lt"/>
          <a:ea typeface="+mn-ea"/>
          <a:cs typeface="+mn-cs"/>
        </a:defRPr>
      </a:lvl4pPr>
      <a:lvl5pPr marL="5643536" algn="l" defTabSz="2821768" rtl="0" eaLnBrk="1" latinLnBrk="0" hangingPunct="1">
        <a:defRPr sz="5555" kern="1200">
          <a:solidFill>
            <a:schemeClr val="tx1"/>
          </a:solidFill>
          <a:latin typeface="+mn-lt"/>
          <a:ea typeface="+mn-ea"/>
          <a:cs typeface="+mn-cs"/>
        </a:defRPr>
      </a:lvl5pPr>
      <a:lvl6pPr marL="7054422" algn="l" defTabSz="2821768" rtl="0" eaLnBrk="1" latinLnBrk="0" hangingPunct="1">
        <a:defRPr sz="5555" kern="1200">
          <a:solidFill>
            <a:schemeClr val="tx1"/>
          </a:solidFill>
          <a:latin typeface="+mn-lt"/>
          <a:ea typeface="+mn-ea"/>
          <a:cs typeface="+mn-cs"/>
        </a:defRPr>
      </a:lvl6pPr>
      <a:lvl7pPr marL="8465306" algn="l" defTabSz="2821768" rtl="0" eaLnBrk="1" latinLnBrk="0" hangingPunct="1">
        <a:defRPr sz="5555" kern="1200">
          <a:solidFill>
            <a:schemeClr val="tx1"/>
          </a:solidFill>
          <a:latin typeface="+mn-lt"/>
          <a:ea typeface="+mn-ea"/>
          <a:cs typeface="+mn-cs"/>
        </a:defRPr>
      </a:lvl7pPr>
      <a:lvl8pPr marL="9876192" algn="l" defTabSz="2821768" rtl="0" eaLnBrk="1" latinLnBrk="0" hangingPunct="1">
        <a:defRPr sz="5555" kern="1200">
          <a:solidFill>
            <a:schemeClr val="tx1"/>
          </a:solidFill>
          <a:latin typeface="+mn-lt"/>
          <a:ea typeface="+mn-ea"/>
          <a:cs typeface="+mn-cs"/>
        </a:defRPr>
      </a:lvl8pPr>
      <a:lvl9pPr marL="11287075" algn="l" defTabSz="2821768" rtl="0" eaLnBrk="1" latinLnBrk="0" hangingPunct="1">
        <a:defRPr sz="555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D5D89865-DFD1-4A5A-BFE0-6EEF0A7F3DD4}"/>
              </a:ext>
            </a:extLst>
          </p:cNvPr>
          <p:cNvSpPr/>
          <p:nvPr userDrawn="1"/>
        </p:nvSpPr>
        <p:spPr>
          <a:xfrm>
            <a:off x="14384111" y="11984708"/>
            <a:ext cx="29427055" cy="17955491"/>
          </a:xfrm>
          <a:prstGeom prst="rect">
            <a:avLst/>
          </a:prstGeom>
          <a:solidFill>
            <a:schemeClr val="tx2">
              <a:lumMod val="10000"/>
              <a:lumOff val="90000"/>
              <a:alpha val="75000"/>
            </a:schemeClr>
          </a:solidFill>
          <a:ln w="2540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63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46181CB-7913-491C-8876-3D0EA2B5E648}"/>
              </a:ext>
            </a:extLst>
          </p:cNvPr>
          <p:cNvSpPr/>
          <p:nvPr userDrawn="1"/>
        </p:nvSpPr>
        <p:spPr>
          <a:xfrm>
            <a:off x="160070" y="11999087"/>
            <a:ext cx="14464145" cy="17955491"/>
          </a:xfrm>
          <a:prstGeom prst="rect">
            <a:avLst/>
          </a:prstGeom>
          <a:solidFill>
            <a:schemeClr val="tx2">
              <a:lumMod val="10000"/>
              <a:lumOff val="90000"/>
              <a:alpha val="75000"/>
            </a:schemeClr>
          </a:solidFill>
          <a:ln w="2540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63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2A439ED-A85D-450F-8164-16AD6C4B9145}"/>
              </a:ext>
            </a:extLst>
          </p:cNvPr>
          <p:cNvSpPr/>
          <p:nvPr userDrawn="1"/>
        </p:nvSpPr>
        <p:spPr>
          <a:xfrm>
            <a:off x="0" y="2"/>
            <a:ext cx="43891200" cy="3740727"/>
          </a:xfrm>
          <a:prstGeom prst="rect">
            <a:avLst/>
          </a:prstGeom>
          <a:solidFill>
            <a:srgbClr val="92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63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7982AF0-9FA7-4DAC-B1F8-C6D3622D1CEC}"/>
              </a:ext>
            </a:extLst>
          </p:cNvPr>
          <p:cNvSpPr/>
          <p:nvPr userDrawn="1"/>
        </p:nvSpPr>
        <p:spPr>
          <a:xfrm>
            <a:off x="0" y="29925820"/>
            <a:ext cx="43891200" cy="2992583"/>
          </a:xfrm>
          <a:prstGeom prst="rect">
            <a:avLst/>
          </a:prstGeom>
          <a:solidFill>
            <a:srgbClr val="92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63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D4C5F85-2B76-4210-8DA5-8B3A5990DFC8}"/>
              </a:ext>
            </a:extLst>
          </p:cNvPr>
          <p:cNvSpPr/>
          <p:nvPr userDrawn="1"/>
        </p:nvSpPr>
        <p:spPr>
          <a:xfrm>
            <a:off x="0" y="235665821"/>
            <a:ext cx="43891200" cy="74814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63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5A5D57C-4461-4189-B9B5-1AFE6A535ED4}"/>
              </a:ext>
            </a:extLst>
          </p:cNvPr>
          <p:cNvSpPr/>
          <p:nvPr userDrawn="1"/>
        </p:nvSpPr>
        <p:spPr>
          <a:xfrm>
            <a:off x="0" y="3740729"/>
            <a:ext cx="43891200" cy="748145"/>
          </a:xfrm>
          <a:prstGeom prst="rect">
            <a:avLst/>
          </a:prstGeom>
          <a:solidFill>
            <a:schemeClr val="tx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63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D98E1038-1929-4DEB-AD20-AAF2405536A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509" y="32669021"/>
            <a:ext cx="5779020" cy="152123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5B0362F5-29B7-478D-8285-E1AF0101F14D}"/>
              </a:ext>
            </a:extLst>
          </p:cNvPr>
          <p:cNvSpPr/>
          <p:nvPr userDrawn="1"/>
        </p:nvSpPr>
        <p:spPr>
          <a:xfrm>
            <a:off x="0" y="11222185"/>
            <a:ext cx="43891200" cy="748145"/>
          </a:xfrm>
          <a:prstGeom prst="rect">
            <a:avLst/>
          </a:prstGeom>
          <a:solidFill>
            <a:schemeClr val="tx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63" dirty="0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945E74AF-7014-4569-980C-B7D0E16C0B59}"/>
              </a:ext>
            </a:extLst>
          </p:cNvPr>
          <p:cNvGrpSpPr/>
          <p:nvPr userDrawn="1"/>
        </p:nvGrpSpPr>
        <p:grpSpPr>
          <a:xfrm>
            <a:off x="44805600" y="0"/>
            <a:ext cx="12801600" cy="32918400"/>
            <a:chOff x="41071800" y="0"/>
            <a:chExt cx="11734800" cy="40233600"/>
          </a:xfrm>
        </p:grpSpPr>
        <p:sp>
          <p:nvSpPr>
            <p:cNvPr id="23" name="Instructions">
              <a:extLst>
                <a:ext uri="{FF2B5EF4-FFF2-40B4-BE49-F238E27FC236}">
                  <a16:creationId xmlns:a16="http://schemas.microsoft.com/office/drawing/2014/main" id="{CA8B0F44-7A3C-4D3A-9E31-FB79AB0F59A7}"/>
                </a:ext>
              </a:extLst>
            </p:cNvPr>
            <p:cNvSpPr/>
            <p:nvPr userDrawn="1"/>
          </p:nvSpPr>
          <p:spPr>
            <a:xfrm>
              <a:off x="41071800" y="0"/>
              <a:ext cx="11734800" cy="402336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28600" tIns="228600" rIns="228600" bIns="228600" rtlCol="0" anchor="t"/>
            <a:lstStyle>
              <a:defPPr>
                <a:defRPr lang="en-US"/>
              </a:defPPr>
              <a:lvl1pPr marL="0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1843430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3686861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5530291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7373722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9217152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11060582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12904013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14747443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>
                <a:spcBef>
                  <a:spcPts val="0"/>
                </a:spcBef>
                <a:spcAft>
                  <a:spcPts val="1543"/>
                </a:spcAft>
              </a:pPr>
              <a:r>
                <a:rPr lang="en-US" sz="6172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Change</a:t>
              </a:r>
              <a:r>
                <a:rPr lang="en-US" sz="6172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Color Theme</a:t>
              </a:r>
              <a:r>
                <a:rPr lang="en-US" sz="6172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:</a:t>
              </a:r>
              <a:endParaRPr sz="6172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543"/>
                </a:spcAft>
              </a:pPr>
              <a:r>
                <a:rPr lang="en-US" sz="4208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This template is designed to use the built-in color themes in</a:t>
              </a:r>
              <a:r>
                <a:rPr lang="en-US" sz="4208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the newer versions of PowerPoint.</a:t>
              </a:r>
            </a:p>
            <a:p>
              <a:pPr lvl="0">
                <a:spcBef>
                  <a:spcPts val="0"/>
                </a:spcBef>
                <a:spcAft>
                  <a:spcPts val="1543"/>
                </a:spcAft>
              </a:pPr>
              <a:r>
                <a:rPr lang="en-US" sz="4208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To change the color theme, select the </a:t>
              </a:r>
              <a:r>
                <a:rPr lang="en-US" sz="4208" b="1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Design</a:t>
              </a:r>
              <a:r>
                <a:rPr lang="en-US" sz="4208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tab, then select the </a:t>
              </a:r>
              <a:r>
                <a:rPr lang="en-US" sz="4208" b="1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Colors</a:t>
              </a:r>
              <a:r>
                <a:rPr lang="en-US" sz="4208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drop-down </a:t>
              </a:r>
              <a:r>
                <a:rPr lang="en-US" sz="4208" baseline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list.</a:t>
              </a:r>
            </a:p>
            <a:p>
              <a:pPr lvl="0">
                <a:spcBef>
                  <a:spcPts val="0"/>
                </a:spcBef>
                <a:spcAft>
                  <a:spcPts val="1543"/>
                </a:spcAft>
              </a:pPr>
              <a:endParaRPr lang="en-US" sz="4208" baseline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543"/>
                </a:spcAft>
              </a:pPr>
              <a:endParaRPr lang="en-US" sz="4208" baseline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543"/>
                </a:spcAft>
              </a:pPr>
              <a:endParaRPr lang="en-US" sz="4208" baseline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543"/>
                </a:spcAft>
              </a:pPr>
              <a:endParaRPr lang="en-US" sz="4208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543"/>
                </a:spcAft>
              </a:pPr>
              <a:endParaRPr lang="en-US" sz="4208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543"/>
                </a:spcAft>
              </a:pPr>
              <a:endParaRPr lang="en-US" sz="4208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543"/>
                </a:spcAft>
              </a:pPr>
              <a:endParaRPr lang="en-US" sz="4208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543"/>
                </a:spcAft>
              </a:pPr>
              <a:endParaRPr lang="en-US" sz="4208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543"/>
                </a:spcAft>
              </a:pPr>
              <a:endParaRPr lang="en-US" sz="4208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543"/>
                </a:spcAft>
              </a:pPr>
              <a:endParaRPr lang="en-US" sz="4208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543"/>
                </a:spcAft>
              </a:pPr>
              <a:endParaRPr lang="en-US" sz="4208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543"/>
                </a:spcAft>
              </a:pPr>
              <a:endParaRPr lang="en-US" sz="4208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543"/>
                </a:spcAft>
              </a:pPr>
              <a:endParaRPr lang="en-US" sz="4208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543"/>
                </a:spcAft>
              </a:pPr>
              <a:r>
                <a:rPr lang="en-US" sz="4208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The default color theme for this template is “Office”, so you can always return to that after trying some of the alternatives.</a:t>
              </a:r>
            </a:p>
            <a:p>
              <a:pPr lvl="0">
                <a:spcBef>
                  <a:spcPts val="0"/>
                </a:spcBef>
                <a:spcAft>
                  <a:spcPts val="1543"/>
                </a:spcAft>
              </a:pPr>
              <a:r>
                <a:rPr lang="en-US" sz="6172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Printing Your Poster:</a:t>
              </a:r>
            </a:p>
            <a:p>
              <a:pPr lvl="0">
                <a:spcBef>
                  <a:spcPts val="0"/>
                </a:spcBef>
                <a:spcAft>
                  <a:spcPts val="1543"/>
                </a:spcAft>
              </a:pPr>
              <a:r>
                <a:rPr lang="en-US" sz="4208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Once your poster file is ready, visit</a:t>
              </a:r>
              <a:r>
                <a:rPr lang="en-US" sz="4208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</a:t>
              </a:r>
              <a:r>
                <a:rPr lang="en-US" sz="4208" b="1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www.genigraphics.com</a:t>
              </a:r>
              <a:r>
                <a:rPr lang="en-US" sz="4208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to order a high-quality, affordable poster print. Every order receives a free design review and we can deliver as fast as next business day within the US and Canada. </a:t>
              </a:r>
            </a:p>
            <a:p>
              <a:pPr lvl="0">
                <a:spcBef>
                  <a:spcPts val="0"/>
                </a:spcBef>
                <a:spcAft>
                  <a:spcPts val="1543"/>
                </a:spcAft>
              </a:pPr>
              <a:r>
                <a:rPr lang="en-US" sz="4208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Genigraphics® has been producing output from PowerPoint® longer than anyone in the industry; dating back to when we helped Microsoft® design the PowerPoint® software. </a:t>
              </a:r>
            </a:p>
            <a:p>
              <a:pPr lvl="0">
                <a:spcBef>
                  <a:spcPts val="0"/>
                </a:spcBef>
                <a:spcAft>
                  <a:spcPts val="0"/>
                </a:spcAft>
              </a:pPr>
              <a:endParaRPr lang="en-US" sz="4208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4208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US and Canada:  1-800-790-4001</a:t>
              </a:r>
              <a:br>
                <a:rPr lang="en-US" sz="4208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</a:br>
              <a:r>
                <a:rPr lang="en-US" sz="4208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Email: info@genigraphics.com</a:t>
              </a:r>
            </a:p>
            <a:p>
              <a:pPr lvl="0" algn="ctr">
                <a:spcBef>
                  <a:spcPts val="0"/>
                </a:spcBef>
                <a:spcAft>
                  <a:spcPts val="0"/>
                </a:spcAft>
              </a:pPr>
              <a:br>
                <a:rPr lang="en-US" sz="3085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</a:br>
              <a:r>
                <a:rPr lang="en-US" sz="3085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[This sidebar area does not print.]</a:t>
              </a:r>
            </a:p>
          </p:txBody>
        </p:sp>
        <p:pic>
          <p:nvPicPr>
            <p:cNvPr id="24" name="Picture 23">
              <a:extLst>
                <a:ext uri="{FF2B5EF4-FFF2-40B4-BE49-F238E27FC236}">
                  <a16:creationId xmlns:a16="http://schemas.microsoft.com/office/drawing/2014/main" id="{BDECFE52-A106-41AE-9D74-7731EF9BC2B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482964" y="6072466"/>
              <a:ext cx="10912472" cy="9393016"/>
            </a:xfrm>
            <a:prstGeom prst="rect">
              <a:avLst/>
            </a:prstGeom>
          </p:spPr>
        </p:pic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00CBB78F-7CE8-4ECE-B49C-E962F77FA859}"/>
              </a:ext>
            </a:extLst>
          </p:cNvPr>
          <p:cNvGrpSpPr/>
          <p:nvPr userDrawn="1"/>
        </p:nvGrpSpPr>
        <p:grpSpPr>
          <a:xfrm>
            <a:off x="-13716000" y="0"/>
            <a:ext cx="12801600" cy="32918400"/>
            <a:chOff x="-13716000" y="0"/>
            <a:chExt cx="12801600" cy="32918400"/>
          </a:xfrm>
        </p:grpSpPr>
        <p:sp>
          <p:nvSpPr>
            <p:cNvPr id="30" name="Instructions">
              <a:extLst>
                <a:ext uri="{FF2B5EF4-FFF2-40B4-BE49-F238E27FC236}">
                  <a16:creationId xmlns:a16="http://schemas.microsoft.com/office/drawing/2014/main" id="{1BDFF9B9-67A2-4AE1-BA63-FB005B263602}"/>
                </a:ext>
              </a:extLst>
            </p:cNvPr>
            <p:cNvSpPr/>
            <p:nvPr userDrawn="1"/>
          </p:nvSpPr>
          <p:spPr>
            <a:xfrm>
              <a:off x="-13716000" y="0"/>
              <a:ext cx="12801600" cy="329184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6947" tIns="146947" rIns="146947" bIns="146947" rtlCol="0" anchor="t"/>
            <a:lstStyle>
              <a:defPPr>
                <a:defRPr lang="en-US"/>
              </a:defPPr>
              <a:lvl1pPr marL="0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1843430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3686861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5530291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7373722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9217152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11060582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12904013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14747443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>
                <a:spcBef>
                  <a:spcPts val="0"/>
                </a:spcBef>
                <a:spcAft>
                  <a:spcPts val="1543"/>
                </a:spcAft>
              </a:pPr>
              <a:r>
                <a:rPr lang="en-US" sz="6172" dirty="0">
                  <a:solidFill>
                    <a:srgbClr val="7F7F7F"/>
                  </a:solidFill>
                  <a:latin typeface="Calibri" pitchFamily="34" charset="0"/>
                  <a:cs typeface="Calibri" panose="020F0502020204030204" pitchFamily="34" charset="0"/>
                </a:rPr>
                <a:t>Poster Print Size:</a:t>
              </a:r>
              <a:endParaRPr sz="6172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543"/>
                </a:spcAft>
              </a:pPr>
              <a:r>
                <a:rPr lang="en-US" sz="4208" dirty="0">
                  <a:solidFill>
                    <a:srgbClr val="7F7F7F"/>
                  </a:solidFill>
                  <a:latin typeface="Calibri" pitchFamily="34" charset="0"/>
                  <a:cs typeface="Calibri" panose="020F0502020204030204" pitchFamily="34" charset="0"/>
                </a:rPr>
                <a:t>This poster template </a:t>
              </a:r>
              <a:r>
                <a:rPr lang="en-US" sz="4208">
                  <a:solidFill>
                    <a:srgbClr val="7F7F7F"/>
                  </a:solidFill>
                  <a:latin typeface="Calibri" pitchFamily="34" charset="0"/>
                  <a:cs typeface="Calibri" panose="020F0502020204030204" pitchFamily="34" charset="0"/>
                </a:rPr>
                <a:t>is 36” high by 48” wide and can be used for any poster with a 3:4 aspect ratio such as 45” x high  by 60” wide.</a:t>
              </a:r>
            </a:p>
            <a:p>
              <a:pPr lvl="0">
                <a:spcBef>
                  <a:spcPts val="0"/>
                </a:spcBef>
                <a:spcAft>
                  <a:spcPts val="1543"/>
                </a:spcAft>
              </a:pPr>
              <a:endParaRPr lang="en-US" sz="4208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543"/>
                </a:spcAft>
              </a:pPr>
              <a:r>
                <a:rPr lang="en-US" sz="4208" baseline="0">
                  <a:solidFill>
                    <a:srgbClr val="7F7F7F"/>
                  </a:solidFill>
                  <a:latin typeface="Calibri" pitchFamily="34" charset="0"/>
                  <a:cs typeface="Calibri" panose="020F0502020204030204" pitchFamily="34" charset="0"/>
                </a:rPr>
                <a:t>Always </a:t>
              </a:r>
              <a:r>
                <a:rPr lang="en-US" sz="4208" baseline="0" dirty="0">
                  <a:solidFill>
                    <a:srgbClr val="7F7F7F"/>
                  </a:solidFill>
                  <a:latin typeface="Calibri" pitchFamily="34" charset="0"/>
                  <a:cs typeface="Calibri" panose="020F0502020204030204" pitchFamily="34" charset="0"/>
                </a:rPr>
                <a:t>check the specific poster requirements with your conference organizer to confirm if this type of poster design is </a:t>
              </a:r>
              <a:r>
                <a:rPr lang="en-US" sz="4208" baseline="0">
                  <a:solidFill>
                    <a:srgbClr val="7F7F7F"/>
                  </a:solidFill>
                  <a:latin typeface="Calibri" pitchFamily="34" charset="0"/>
                  <a:cs typeface="Calibri" panose="020F0502020204030204" pitchFamily="34" charset="0"/>
                </a:rPr>
                <a:t>allowed.</a:t>
              </a:r>
            </a:p>
            <a:p>
              <a:pPr lvl="0">
                <a:spcBef>
                  <a:spcPts val="0"/>
                </a:spcBef>
                <a:spcAft>
                  <a:spcPts val="1543"/>
                </a:spcAft>
              </a:pPr>
              <a:endParaRPr lang="en-US" sz="4208" baseline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543"/>
                </a:spcAft>
              </a:pPr>
              <a:r>
                <a:rPr lang="en-US" sz="4208" baseline="0">
                  <a:solidFill>
                    <a:srgbClr val="7F7F7F"/>
                  </a:solidFill>
                  <a:latin typeface="Calibri" pitchFamily="34" charset="0"/>
                  <a:cs typeface="Calibri" panose="020F0502020204030204" pitchFamily="34" charset="0"/>
                </a:rPr>
                <a:t>Please visit </a:t>
              </a:r>
              <a:r>
                <a:rPr lang="en-US" sz="4208" baseline="0">
                  <a:solidFill>
                    <a:srgbClr val="7F7F7F"/>
                  </a:solidFill>
                  <a:latin typeface="Calibri" pitchFamily="34" charset="0"/>
                  <a:cs typeface="Calibri" panose="020F0502020204030204" pitchFamily="34" charset="0"/>
                  <a:hlinkClick r:id="rId5"/>
                </a:rPr>
                <a:t>https://www.genigraphics.com/fileprep</a:t>
              </a:r>
              <a:r>
                <a:rPr lang="en-US" sz="4208" baseline="0">
                  <a:solidFill>
                    <a:srgbClr val="7F7F7F"/>
                  </a:solidFill>
                  <a:latin typeface="Calibri" pitchFamily="34" charset="0"/>
                  <a:cs typeface="Calibri" panose="020F0502020204030204" pitchFamily="34" charset="0"/>
                </a:rPr>
                <a:t> for detailed instructions on using our templates.</a:t>
              </a:r>
            </a:p>
            <a:p>
              <a:pPr lvl="0">
                <a:spcBef>
                  <a:spcPts val="0"/>
                </a:spcBef>
                <a:spcAft>
                  <a:spcPts val="1543"/>
                </a:spcAft>
              </a:pPr>
              <a:endParaRPr lang="en-US" sz="4208" baseline="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543"/>
                </a:spcAft>
              </a:pPr>
              <a:r>
                <a:rPr lang="en-US" sz="6172" dirty="0">
                  <a:solidFill>
                    <a:srgbClr val="7F7F7F"/>
                  </a:solidFill>
                  <a:latin typeface="Calibri" pitchFamily="34" charset="0"/>
                  <a:cs typeface="Calibri" panose="020F0502020204030204" pitchFamily="34" charset="0"/>
                </a:rPr>
                <a:t>Multiple Layouts:</a:t>
              </a:r>
            </a:p>
            <a:p>
              <a:pPr lvl="0">
                <a:spcBef>
                  <a:spcPts val="0"/>
                </a:spcBef>
                <a:spcAft>
                  <a:spcPts val="1543"/>
                </a:spcAft>
              </a:pPr>
              <a:r>
                <a:rPr lang="en-US" sz="4208" dirty="0">
                  <a:solidFill>
                    <a:srgbClr val="7F7F7F"/>
                  </a:solidFill>
                  <a:latin typeface="Calibri" pitchFamily="34" charset="0"/>
                  <a:cs typeface="Calibri" panose="020F0502020204030204" pitchFamily="34" charset="0"/>
                </a:rPr>
                <a:t>Use the </a:t>
              </a:r>
              <a:r>
                <a:rPr lang="en-US" sz="4208" b="1" dirty="0">
                  <a:solidFill>
                    <a:srgbClr val="7F7F7F"/>
                  </a:solidFill>
                  <a:latin typeface="Calibri" pitchFamily="34" charset="0"/>
                  <a:cs typeface="Calibri" panose="020F0502020204030204" pitchFamily="34" charset="0"/>
                </a:rPr>
                <a:t>Layout</a:t>
              </a:r>
              <a:r>
                <a:rPr lang="en-US" sz="4208" dirty="0">
                  <a:solidFill>
                    <a:srgbClr val="7F7F7F"/>
                  </a:solidFill>
                  <a:latin typeface="Calibri" pitchFamily="34" charset="0"/>
                  <a:cs typeface="Calibri" panose="020F0502020204030204" pitchFamily="34" charset="0"/>
                </a:rPr>
                <a:t> dropdown to choose between one, two, or three content sections.</a:t>
              </a:r>
            </a:p>
            <a:p>
              <a:pPr lvl="0">
                <a:spcBef>
                  <a:spcPts val="0"/>
                </a:spcBef>
                <a:spcAft>
                  <a:spcPts val="1543"/>
                </a:spcAft>
              </a:pPr>
              <a:endParaRPr lang="en-US" sz="4208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543"/>
                </a:spcAft>
              </a:pPr>
              <a:endParaRPr lang="en-US" sz="4208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543"/>
                </a:spcAft>
              </a:pPr>
              <a:endParaRPr lang="en-US" sz="4208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543"/>
                </a:spcAft>
              </a:pPr>
              <a:endParaRPr lang="en-US" sz="4208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543"/>
                </a:spcAft>
              </a:pPr>
              <a:endParaRPr lang="en-US" sz="4208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543"/>
                </a:spcAft>
              </a:pPr>
              <a:endParaRPr lang="en-US" sz="4208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543"/>
                </a:spcAft>
              </a:pPr>
              <a:endParaRPr lang="en-US" sz="4208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543"/>
                </a:spcAft>
              </a:pPr>
              <a:r>
                <a:rPr lang="en-US" sz="6172">
                  <a:solidFill>
                    <a:srgbClr val="7F7F7F"/>
                  </a:solidFill>
                  <a:latin typeface="Calibri" pitchFamily="34" charset="0"/>
                  <a:cs typeface="Calibri" panose="020F0502020204030204" pitchFamily="34" charset="0"/>
                </a:rPr>
                <a:t>Image</a:t>
              </a:r>
              <a:r>
                <a:rPr lang="en-US" sz="6172" baseline="0">
                  <a:solidFill>
                    <a:srgbClr val="7F7F7F"/>
                  </a:solidFill>
                  <a:latin typeface="Calibri" pitchFamily="34" charset="0"/>
                  <a:cs typeface="Calibri" panose="020F0502020204030204" pitchFamily="34" charset="0"/>
                </a:rPr>
                <a:t> </a:t>
              </a:r>
              <a:r>
                <a:rPr lang="en-US" sz="6172" baseline="0" dirty="0">
                  <a:solidFill>
                    <a:srgbClr val="7F7F7F"/>
                  </a:solidFill>
                  <a:latin typeface="Calibri" pitchFamily="34" charset="0"/>
                  <a:cs typeface="Calibri" panose="020F0502020204030204" pitchFamily="34" charset="0"/>
                </a:rPr>
                <a:t>Quality</a:t>
              </a:r>
              <a:r>
                <a:rPr lang="en-US" sz="6172" dirty="0">
                  <a:solidFill>
                    <a:srgbClr val="7F7F7F"/>
                  </a:solidFill>
                  <a:latin typeface="Calibri" pitchFamily="34" charset="0"/>
                  <a:cs typeface="Calibri" panose="020F0502020204030204" pitchFamily="34" charset="0"/>
                </a:rPr>
                <a:t>:</a:t>
              </a:r>
            </a:p>
            <a:p>
              <a:pPr lvl="0">
                <a:spcBef>
                  <a:spcPts val="0"/>
                </a:spcBef>
                <a:spcAft>
                  <a:spcPts val="1543"/>
                </a:spcAft>
              </a:pPr>
              <a:r>
                <a:rPr lang="en-US" sz="4208" dirty="0">
                  <a:solidFill>
                    <a:srgbClr val="7F7F7F"/>
                  </a:solidFill>
                  <a:latin typeface="Calibri" pitchFamily="34" charset="0"/>
                  <a:cs typeface="Calibri" panose="020F0502020204030204" pitchFamily="34" charset="0"/>
                </a:rPr>
                <a:t>You can place digital photos or logo art in your poster file by selecting the </a:t>
              </a:r>
              <a:r>
                <a:rPr lang="en-US" sz="4208" b="1" dirty="0">
                  <a:solidFill>
                    <a:srgbClr val="7F7F7F"/>
                  </a:solidFill>
                  <a:latin typeface="Calibri" pitchFamily="34" charset="0"/>
                  <a:cs typeface="Calibri" panose="020F0502020204030204" pitchFamily="34" charset="0"/>
                </a:rPr>
                <a:t>Insert, Picture</a:t>
              </a:r>
              <a:r>
                <a:rPr lang="en-US" sz="4208" dirty="0">
                  <a:solidFill>
                    <a:srgbClr val="7F7F7F"/>
                  </a:solidFill>
                  <a:latin typeface="Calibri" pitchFamily="34" charset="0"/>
                  <a:cs typeface="Calibri" panose="020F0502020204030204" pitchFamily="34" charset="0"/>
                </a:rPr>
                <a:t> command, or by using standard copy &amp; paste. For best results, all graphic elements should be at least </a:t>
              </a:r>
              <a:r>
                <a:rPr lang="en-US" sz="4208" b="1" dirty="0">
                  <a:solidFill>
                    <a:srgbClr val="7F7F7F"/>
                  </a:solidFill>
                  <a:latin typeface="Calibri" pitchFamily="34" charset="0"/>
                  <a:cs typeface="Calibri" panose="020F0502020204030204" pitchFamily="34" charset="0"/>
                </a:rPr>
                <a:t>150-200 pixels per inch in their final printed size</a:t>
              </a:r>
              <a:r>
                <a:rPr lang="en-US" sz="4208" dirty="0">
                  <a:solidFill>
                    <a:srgbClr val="7F7F7F"/>
                  </a:solidFill>
                  <a:latin typeface="Calibri" pitchFamily="34" charset="0"/>
                  <a:cs typeface="Calibri" panose="020F0502020204030204" pitchFamily="34" charset="0"/>
                </a:rPr>
                <a:t>. For instance, a 1600 x 1200 pixel</a:t>
              </a:r>
              <a:r>
                <a:rPr lang="en-US" sz="4208" baseline="0" dirty="0">
                  <a:solidFill>
                    <a:srgbClr val="7F7F7F"/>
                  </a:solidFill>
                  <a:latin typeface="Calibri" pitchFamily="34" charset="0"/>
                  <a:cs typeface="Calibri" panose="020F0502020204030204" pitchFamily="34" charset="0"/>
                </a:rPr>
                <a:t> photo will usually look fine up to </a:t>
              </a:r>
              <a:r>
                <a:rPr lang="en-US" sz="4208" dirty="0">
                  <a:solidFill>
                    <a:srgbClr val="7F7F7F"/>
                  </a:solidFill>
                  <a:latin typeface="Calibri" pitchFamily="34" charset="0"/>
                  <a:cs typeface="Calibri" panose="020F0502020204030204" pitchFamily="34" charset="0"/>
                </a:rPr>
                <a:t>8“-10” wide on your printed poster.</a:t>
              </a:r>
            </a:p>
            <a:p>
              <a:pPr lvl="0">
                <a:spcBef>
                  <a:spcPts val="0"/>
                </a:spcBef>
                <a:spcAft>
                  <a:spcPts val="1543"/>
                </a:spcAft>
              </a:pPr>
              <a:r>
                <a:rPr lang="en-US" sz="4208" dirty="0">
                  <a:solidFill>
                    <a:srgbClr val="7F7F7F"/>
                  </a:solidFill>
                  <a:latin typeface="Calibri" pitchFamily="34" charset="0"/>
                  <a:cs typeface="Calibri" panose="020F0502020204030204" pitchFamily="34" charset="0"/>
                </a:rPr>
                <a:t>To preview the print quality of images, select a magnification of 100% when previewing your poster. This will give you a good idea of what it will look like in print. </a:t>
              </a:r>
            </a:p>
            <a:p>
              <a:pPr lvl="0" algn="ctr">
                <a:spcBef>
                  <a:spcPts val="0"/>
                </a:spcBef>
                <a:spcAft>
                  <a:spcPts val="1543"/>
                </a:spcAft>
              </a:pPr>
              <a:br>
                <a:rPr lang="en-US" sz="3085" dirty="0">
                  <a:solidFill>
                    <a:srgbClr val="7F7F7F"/>
                  </a:solidFill>
                  <a:latin typeface="Calibri" pitchFamily="34" charset="0"/>
                  <a:cs typeface="Calibri" panose="020F0502020204030204" pitchFamily="34" charset="0"/>
                </a:rPr>
              </a:br>
              <a:r>
                <a:rPr lang="en-US" sz="3085" dirty="0">
                  <a:solidFill>
                    <a:srgbClr val="7F7F7F"/>
                  </a:solidFill>
                  <a:latin typeface="Calibri" pitchFamily="34" charset="0"/>
                  <a:cs typeface="Calibri" panose="020F0502020204030204" pitchFamily="34" charset="0"/>
                </a:rPr>
                <a:t>[This sidebar area does not print.]</a:t>
              </a:r>
            </a:p>
          </p:txBody>
        </p:sp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22140D81-6A1A-43D4-A4BB-C1D15B2E8248}"/>
                </a:ext>
              </a:extLst>
            </p:cNvPr>
            <p:cNvGrpSpPr/>
            <p:nvPr userDrawn="1"/>
          </p:nvGrpSpPr>
          <p:grpSpPr>
            <a:xfrm>
              <a:off x="-13028202" y="12206583"/>
              <a:ext cx="11426003" cy="4252617"/>
              <a:chOff x="-12046792" y="16603579"/>
              <a:chExt cx="10473836" cy="5197643"/>
            </a:xfrm>
          </p:grpSpPr>
          <p:pic>
            <p:nvPicPr>
              <p:cNvPr id="32" name="Picture 31">
                <a:extLst>
                  <a:ext uri="{FF2B5EF4-FFF2-40B4-BE49-F238E27FC236}">
                    <a16:creationId xmlns:a16="http://schemas.microsoft.com/office/drawing/2014/main" id="{A725A803-E354-493E-A5AF-6E38724D60BB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6"/>
              <a:stretch>
                <a:fillRect/>
              </a:stretch>
            </p:blipFill>
            <p:spPr>
              <a:xfrm>
                <a:off x="-12046792" y="17228826"/>
                <a:ext cx="10473836" cy="4572396"/>
              </a:xfrm>
              <a:prstGeom prst="rect">
                <a:avLst/>
              </a:prstGeom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</p:pic>
          <p:sp>
            <p:nvSpPr>
              <p:cNvPr id="33" name="Arrow: Down 32">
                <a:extLst>
                  <a:ext uri="{FF2B5EF4-FFF2-40B4-BE49-F238E27FC236}">
                    <a16:creationId xmlns:a16="http://schemas.microsoft.com/office/drawing/2014/main" id="{AF7A2D2C-BCB8-4666-9E0C-60ED6C1057E8}"/>
                  </a:ext>
                </a:extLst>
              </p:cNvPr>
              <p:cNvSpPr/>
              <p:nvPr userDrawn="1"/>
            </p:nvSpPr>
            <p:spPr>
              <a:xfrm>
                <a:off x="-3801979" y="16603579"/>
                <a:ext cx="818147" cy="1732547"/>
              </a:xfrm>
              <a:prstGeom prst="downArrow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63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467159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xStyles>
    <p:titleStyle>
      <a:lvl1pPr algn="l" defTabSz="2821768" rtl="0" eaLnBrk="1" latinLnBrk="0" hangingPunct="1">
        <a:lnSpc>
          <a:spcPct val="90000"/>
        </a:lnSpc>
        <a:spcBef>
          <a:spcPct val="0"/>
        </a:spcBef>
        <a:buNone/>
        <a:defRPr sz="1357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05442" indent="-705442" algn="l" defTabSz="2821768" rtl="0" eaLnBrk="1" latinLnBrk="0" hangingPunct="1">
        <a:lnSpc>
          <a:spcPct val="90000"/>
        </a:lnSpc>
        <a:spcBef>
          <a:spcPts val="3085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16327" indent="-705442" algn="l" defTabSz="2821768" rtl="0" eaLnBrk="1" latinLnBrk="0" hangingPunct="1">
        <a:lnSpc>
          <a:spcPct val="90000"/>
        </a:lnSpc>
        <a:spcBef>
          <a:spcPts val="1543"/>
        </a:spcBef>
        <a:buFont typeface="Arial" panose="020B0604020202020204" pitchFamily="34" charset="0"/>
        <a:buChar char="•"/>
        <a:defRPr sz="7406" kern="1200">
          <a:solidFill>
            <a:schemeClr val="tx1"/>
          </a:solidFill>
          <a:latin typeface="+mn-lt"/>
          <a:ea typeface="+mn-ea"/>
          <a:cs typeface="+mn-cs"/>
        </a:defRPr>
      </a:lvl2pPr>
      <a:lvl3pPr marL="3527210" indent="-705442" algn="l" defTabSz="2821768" rtl="0" eaLnBrk="1" latinLnBrk="0" hangingPunct="1">
        <a:lnSpc>
          <a:spcPct val="90000"/>
        </a:lnSpc>
        <a:spcBef>
          <a:spcPts val="1543"/>
        </a:spcBef>
        <a:buFont typeface="Arial" panose="020B0604020202020204" pitchFamily="34" charset="0"/>
        <a:buChar char="•"/>
        <a:defRPr sz="6172" kern="1200">
          <a:solidFill>
            <a:schemeClr val="tx1"/>
          </a:solidFill>
          <a:latin typeface="+mn-lt"/>
          <a:ea typeface="+mn-ea"/>
          <a:cs typeface="+mn-cs"/>
        </a:defRPr>
      </a:lvl3pPr>
      <a:lvl4pPr marL="4938095" indent="-705442" algn="l" defTabSz="2821768" rtl="0" eaLnBrk="1" latinLnBrk="0" hangingPunct="1">
        <a:lnSpc>
          <a:spcPct val="90000"/>
        </a:lnSpc>
        <a:spcBef>
          <a:spcPts val="1543"/>
        </a:spcBef>
        <a:buFont typeface="Arial" panose="020B0604020202020204" pitchFamily="34" charset="0"/>
        <a:buChar char="•"/>
        <a:defRPr sz="5555" kern="1200">
          <a:solidFill>
            <a:schemeClr val="tx1"/>
          </a:solidFill>
          <a:latin typeface="+mn-lt"/>
          <a:ea typeface="+mn-ea"/>
          <a:cs typeface="+mn-cs"/>
        </a:defRPr>
      </a:lvl4pPr>
      <a:lvl5pPr marL="6348980" indent="-705442" algn="l" defTabSz="2821768" rtl="0" eaLnBrk="1" latinLnBrk="0" hangingPunct="1">
        <a:lnSpc>
          <a:spcPct val="90000"/>
        </a:lnSpc>
        <a:spcBef>
          <a:spcPts val="1543"/>
        </a:spcBef>
        <a:buFont typeface="Arial" panose="020B0604020202020204" pitchFamily="34" charset="0"/>
        <a:buChar char="•"/>
        <a:defRPr sz="5555" kern="1200">
          <a:solidFill>
            <a:schemeClr val="tx1"/>
          </a:solidFill>
          <a:latin typeface="+mn-lt"/>
          <a:ea typeface="+mn-ea"/>
          <a:cs typeface="+mn-cs"/>
        </a:defRPr>
      </a:lvl5pPr>
      <a:lvl6pPr marL="7759863" indent="-705442" algn="l" defTabSz="2821768" rtl="0" eaLnBrk="1" latinLnBrk="0" hangingPunct="1">
        <a:lnSpc>
          <a:spcPct val="90000"/>
        </a:lnSpc>
        <a:spcBef>
          <a:spcPts val="1543"/>
        </a:spcBef>
        <a:buFont typeface="Arial" panose="020B0604020202020204" pitchFamily="34" charset="0"/>
        <a:buChar char="•"/>
        <a:defRPr sz="5555" kern="1200">
          <a:solidFill>
            <a:schemeClr val="tx1"/>
          </a:solidFill>
          <a:latin typeface="+mn-lt"/>
          <a:ea typeface="+mn-ea"/>
          <a:cs typeface="+mn-cs"/>
        </a:defRPr>
      </a:lvl6pPr>
      <a:lvl7pPr marL="9170748" indent="-705442" algn="l" defTabSz="2821768" rtl="0" eaLnBrk="1" latinLnBrk="0" hangingPunct="1">
        <a:lnSpc>
          <a:spcPct val="90000"/>
        </a:lnSpc>
        <a:spcBef>
          <a:spcPts val="1543"/>
        </a:spcBef>
        <a:buFont typeface="Arial" panose="020B0604020202020204" pitchFamily="34" charset="0"/>
        <a:buChar char="•"/>
        <a:defRPr sz="5555" kern="1200">
          <a:solidFill>
            <a:schemeClr val="tx1"/>
          </a:solidFill>
          <a:latin typeface="+mn-lt"/>
          <a:ea typeface="+mn-ea"/>
          <a:cs typeface="+mn-cs"/>
        </a:defRPr>
      </a:lvl7pPr>
      <a:lvl8pPr marL="10581633" indent="-705442" algn="l" defTabSz="2821768" rtl="0" eaLnBrk="1" latinLnBrk="0" hangingPunct="1">
        <a:lnSpc>
          <a:spcPct val="90000"/>
        </a:lnSpc>
        <a:spcBef>
          <a:spcPts val="1543"/>
        </a:spcBef>
        <a:buFont typeface="Arial" panose="020B0604020202020204" pitchFamily="34" charset="0"/>
        <a:buChar char="•"/>
        <a:defRPr sz="5555" kern="1200">
          <a:solidFill>
            <a:schemeClr val="tx1"/>
          </a:solidFill>
          <a:latin typeface="+mn-lt"/>
          <a:ea typeface="+mn-ea"/>
          <a:cs typeface="+mn-cs"/>
        </a:defRPr>
      </a:lvl8pPr>
      <a:lvl9pPr marL="11992518" indent="-705442" algn="l" defTabSz="2821768" rtl="0" eaLnBrk="1" latinLnBrk="0" hangingPunct="1">
        <a:lnSpc>
          <a:spcPct val="90000"/>
        </a:lnSpc>
        <a:spcBef>
          <a:spcPts val="1543"/>
        </a:spcBef>
        <a:buFont typeface="Arial" panose="020B0604020202020204" pitchFamily="34" charset="0"/>
        <a:buChar char="•"/>
        <a:defRPr sz="555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21768" rtl="0" eaLnBrk="1" latinLnBrk="0" hangingPunct="1">
        <a:defRPr sz="5555" kern="1200">
          <a:solidFill>
            <a:schemeClr val="tx1"/>
          </a:solidFill>
          <a:latin typeface="+mn-lt"/>
          <a:ea typeface="+mn-ea"/>
          <a:cs typeface="+mn-cs"/>
        </a:defRPr>
      </a:lvl1pPr>
      <a:lvl2pPr marL="1410885" algn="l" defTabSz="2821768" rtl="0" eaLnBrk="1" latinLnBrk="0" hangingPunct="1">
        <a:defRPr sz="5555" kern="1200">
          <a:solidFill>
            <a:schemeClr val="tx1"/>
          </a:solidFill>
          <a:latin typeface="+mn-lt"/>
          <a:ea typeface="+mn-ea"/>
          <a:cs typeface="+mn-cs"/>
        </a:defRPr>
      </a:lvl2pPr>
      <a:lvl3pPr marL="2821768" algn="l" defTabSz="2821768" rtl="0" eaLnBrk="1" latinLnBrk="0" hangingPunct="1">
        <a:defRPr sz="5555" kern="1200">
          <a:solidFill>
            <a:schemeClr val="tx1"/>
          </a:solidFill>
          <a:latin typeface="+mn-lt"/>
          <a:ea typeface="+mn-ea"/>
          <a:cs typeface="+mn-cs"/>
        </a:defRPr>
      </a:lvl3pPr>
      <a:lvl4pPr marL="4232653" algn="l" defTabSz="2821768" rtl="0" eaLnBrk="1" latinLnBrk="0" hangingPunct="1">
        <a:defRPr sz="5555" kern="1200">
          <a:solidFill>
            <a:schemeClr val="tx1"/>
          </a:solidFill>
          <a:latin typeface="+mn-lt"/>
          <a:ea typeface="+mn-ea"/>
          <a:cs typeface="+mn-cs"/>
        </a:defRPr>
      </a:lvl4pPr>
      <a:lvl5pPr marL="5643536" algn="l" defTabSz="2821768" rtl="0" eaLnBrk="1" latinLnBrk="0" hangingPunct="1">
        <a:defRPr sz="5555" kern="1200">
          <a:solidFill>
            <a:schemeClr val="tx1"/>
          </a:solidFill>
          <a:latin typeface="+mn-lt"/>
          <a:ea typeface="+mn-ea"/>
          <a:cs typeface="+mn-cs"/>
        </a:defRPr>
      </a:lvl5pPr>
      <a:lvl6pPr marL="7054422" algn="l" defTabSz="2821768" rtl="0" eaLnBrk="1" latinLnBrk="0" hangingPunct="1">
        <a:defRPr sz="5555" kern="1200">
          <a:solidFill>
            <a:schemeClr val="tx1"/>
          </a:solidFill>
          <a:latin typeface="+mn-lt"/>
          <a:ea typeface="+mn-ea"/>
          <a:cs typeface="+mn-cs"/>
        </a:defRPr>
      </a:lvl6pPr>
      <a:lvl7pPr marL="8465306" algn="l" defTabSz="2821768" rtl="0" eaLnBrk="1" latinLnBrk="0" hangingPunct="1">
        <a:defRPr sz="5555" kern="1200">
          <a:solidFill>
            <a:schemeClr val="tx1"/>
          </a:solidFill>
          <a:latin typeface="+mn-lt"/>
          <a:ea typeface="+mn-ea"/>
          <a:cs typeface="+mn-cs"/>
        </a:defRPr>
      </a:lvl7pPr>
      <a:lvl8pPr marL="9876192" algn="l" defTabSz="2821768" rtl="0" eaLnBrk="1" latinLnBrk="0" hangingPunct="1">
        <a:defRPr sz="5555" kern="1200">
          <a:solidFill>
            <a:schemeClr val="tx1"/>
          </a:solidFill>
          <a:latin typeface="+mn-lt"/>
          <a:ea typeface="+mn-ea"/>
          <a:cs typeface="+mn-cs"/>
        </a:defRPr>
      </a:lvl8pPr>
      <a:lvl9pPr marL="11287075" algn="l" defTabSz="2821768" rtl="0" eaLnBrk="1" latinLnBrk="0" hangingPunct="1">
        <a:defRPr sz="555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2A439ED-A85D-450F-8164-16AD6C4B9145}"/>
              </a:ext>
            </a:extLst>
          </p:cNvPr>
          <p:cNvSpPr/>
          <p:nvPr userDrawn="1"/>
        </p:nvSpPr>
        <p:spPr>
          <a:xfrm>
            <a:off x="0" y="2"/>
            <a:ext cx="43891200" cy="374072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63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7982AF0-9FA7-4DAC-B1F8-C6D3622D1CEC}"/>
              </a:ext>
            </a:extLst>
          </p:cNvPr>
          <p:cNvSpPr/>
          <p:nvPr userDrawn="1"/>
        </p:nvSpPr>
        <p:spPr>
          <a:xfrm>
            <a:off x="0" y="29925820"/>
            <a:ext cx="43891200" cy="299258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63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5D89865-DFD1-4A5A-BFE0-6EEF0A7F3DD4}"/>
              </a:ext>
            </a:extLst>
          </p:cNvPr>
          <p:cNvSpPr/>
          <p:nvPr userDrawn="1"/>
        </p:nvSpPr>
        <p:spPr>
          <a:xfrm>
            <a:off x="5" y="11970329"/>
            <a:ext cx="43891199" cy="1795549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540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63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D4C5F85-2B76-4210-8DA5-8B3A5990DFC8}"/>
              </a:ext>
            </a:extLst>
          </p:cNvPr>
          <p:cNvSpPr/>
          <p:nvPr userDrawn="1"/>
        </p:nvSpPr>
        <p:spPr>
          <a:xfrm>
            <a:off x="0" y="11222185"/>
            <a:ext cx="43891200" cy="74814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63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5A5D57C-4461-4189-B9B5-1AFE6A535ED4}"/>
              </a:ext>
            </a:extLst>
          </p:cNvPr>
          <p:cNvSpPr/>
          <p:nvPr userDrawn="1"/>
        </p:nvSpPr>
        <p:spPr>
          <a:xfrm>
            <a:off x="0" y="3740729"/>
            <a:ext cx="43891200" cy="74814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63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D98E1038-1929-4DEB-AD20-AAF2405536A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509" y="32669021"/>
            <a:ext cx="5779020" cy="152123"/>
          </a:xfrm>
          <a:prstGeom prst="rect">
            <a:avLst/>
          </a:prstGeom>
        </p:spPr>
      </p:pic>
      <p:sp>
        <p:nvSpPr>
          <p:cNvPr id="16" name="Instructions">
            <a:extLst>
              <a:ext uri="{FF2B5EF4-FFF2-40B4-BE49-F238E27FC236}">
                <a16:creationId xmlns:a16="http://schemas.microsoft.com/office/drawing/2014/main" id="{92C6E426-1DD2-416D-AC55-69A32AD54077}"/>
              </a:ext>
            </a:extLst>
          </p:cNvPr>
          <p:cNvSpPr/>
          <p:nvPr userDrawn="1"/>
        </p:nvSpPr>
        <p:spPr>
          <a:xfrm>
            <a:off x="44805600" y="0"/>
            <a:ext cx="12801600" cy="329184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60316" tIns="160316" rIns="160316" bIns="160316" rtlCol="0" anchor="t"/>
          <a:lstStyle>
            <a:defPPr>
              <a:defRPr lang="en-US"/>
            </a:defPPr>
            <a:lvl1pPr marL="0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843430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3686861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5530291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7373722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9217152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1060582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2904013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4747443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spcBef>
                <a:spcPts val="0"/>
              </a:spcBef>
              <a:spcAft>
                <a:spcPts val="1543"/>
              </a:spcAft>
            </a:pPr>
            <a:r>
              <a:rPr lang="en-US" sz="6172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rPr>
              <a:t>Change</a:t>
            </a:r>
            <a:r>
              <a:rPr lang="en-US" sz="6172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rPr>
              <a:t> Color Theme</a:t>
            </a:r>
            <a:r>
              <a:rPr lang="en-US" sz="6172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rPr>
              <a:t>:</a:t>
            </a:r>
            <a:endParaRPr sz="6172" dirty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1543"/>
              </a:spcAft>
            </a:pPr>
            <a:r>
              <a:rPr lang="en-US" sz="4208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rPr>
              <a:t>This template is designed to use the built-in color themes in</a:t>
            </a:r>
            <a:r>
              <a:rPr lang="en-US" sz="4208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rPr>
              <a:t> the newer versions of PowerPoint.</a:t>
            </a:r>
          </a:p>
          <a:p>
            <a:pPr lvl="0">
              <a:spcBef>
                <a:spcPts val="0"/>
              </a:spcBef>
              <a:spcAft>
                <a:spcPts val="1543"/>
              </a:spcAft>
            </a:pPr>
            <a:r>
              <a:rPr lang="en-US" sz="4208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rPr>
              <a:t>To change the color theme, select the </a:t>
            </a:r>
            <a:r>
              <a:rPr lang="en-US" sz="4208" b="1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rPr>
              <a:t>Design</a:t>
            </a:r>
            <a:r>
              <a:rPr lang="en-US" sz="4208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rPr>
              <a:t> tab, then select the </a:t>
            </a:r>
            <a:r>
              <a:rPr lang="en-US" sz="4208" b="1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rPr>
              <a:t>Colors</a:t>
            </a:r>
            <a:r>
              <a:rPr lang="en-US" sz="4208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rPr>
              <a:t> drop-down </a:t>
            </a:r>
            <a:r>
              <a:rPr lang="en-US" sz="4208" baseline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rPr>
              <a:t>list.</a:t>
            </a:r>
          </a:p>
          <a:p>
            <a:pPr lvl="0">
              <a:spcBef>
                <a:spcPts val="0"/>
              </a:spcBef>
              <a:spcAft>
                <a:spcPts val="1543"/>
              </a:spcAft>
            </a:pPr>
            <a:endParaRPr lang="en-US" sz="4208" baseline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1543"/>
              </a:spcAft>
            </a:pPr>
            <a:endParaRPr lang="en-US" sz="4208" baseline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1543"/>
              </a:spcAft>
            </a:pPr>
            <a:endParaRPr lang="en-US" sz="4208" baseline="0" dirty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1543"/>
              </a:spcAft>
            </a:pPr>
            <a:endParaRPr lang="en-US" sz="4208" baseline="0" dirty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1543"/>
              </a:spcAft>
            </a:pPr>
            <a:endParaRPr lang="en-US" sz="4208" baseline="0" dirty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1543"/>
              </a:spcAft>
            </a:pPr>
            <a:endParaRPr lang="en-US" sz="4208" baseline="0" dirty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1543"/>
              </a:spcAft>
            </a:pPr>
            <a:endParaRPr lang="en-US" sz="4208" baseline="0" dirty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1543"/>
              </a:spcAft>
            </a:pPr>
            <a:endParaRPr lang="en-US" sz="4208" baseline="0" dirty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1543"/>
              </a:spcAft>
            </a:pPr>
            <a:endParaRPr lang="en-US" sz="4208" baseline="0" dirty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1543"/>
              </a:spcAft>
            </a:pPr>
            <a:endParaRPr lang="en-US" sz="4208" baseline="0" dirty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1543"/>
              </a:spcAft>
            </a:pPr>
            <a:endParaRPr lang="en-US" sz="4208" baseline="0" dirty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1543"/>
              </a:spcAft>
            </a:pPr>
            <a:endParaRPr lang="en-US" sz="4208" baseline="0" dirty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1543"/>
              </a:spcAft>
            </a:pPr>
            <a:r>
              <a:rPr lang="en-US" sz="4208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rPr>
              <a:t>The default color theme for this template is “Office”, so you can always return to that after trying some of the alternatives.</a:t>
            </a:r>
          </a:p>
          <a:p>
            <a:pPr lvl="0">
              <a:spcBef>
                <a:spcPts val="0"/>
              </a:spcBef>
              <a:spcAft>
                <a:spcPts val="1543"/>
              </a:spcAft>
            </a:pPr>
            <a:endParaRPr lang="en-US" sz="4208" baseline="0" dirty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1543"/>
              </a:spcAft>
            </a:pPr>
            <a:r>
              <a:rPr lang="en-US" sz="6172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rPr>
              <a:t>Printing Your Poster:</a:t>
            </a:r>
          </a:p>
          <a:p>
            <a:pPr lvl="0">
              <a:spcBef>
                <a:spcPts val="0"/>
              </a:spcBef>
              <a:spcAft>
                <a:spcPts val="1543"/>
              </a:spcAft>
            </a:pPr>
            <a:r>
              <a:rPr lang="en-US" sz="4208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rPr>
              <a:t>Once your poster file is ready, visit</a:t>
            </a:r>
            <a:r>
              <a:rPr lang="en-US" sz="4208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rPr>
              <a:t> </a:t>
            </a:r>
            <a:r>
              <a:rPr lang="en-US" sz="4208" b="1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rPr>
              <a:t>www.genigraphics.com</a:t>
            </a:r>
            <a:r>
              <a:rPr lang="en-US" sz="4208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rPr>
              <a:t> to order a high-quality, affordable poster print. Every order receives a free design review and we can deliver as fast as next business day within the US and Canada. </a:t>
            </a:r>
          </a:p>
          <a:p>
            <a:pPr lvl="0">
              <a:spcBef>
                <a:spcPts val="0"/>
              </a:spcBef>
              <a:spcAft>
                <a:spcPts val="1543"/>
              </a:spcAft>
            </a:pPr>
            <a:r>
              <a:rPr lang="en-US" sz="4208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rPr>
              <a:t>Genigraphics® has been producing output from PowerPoint® longer than anyone in the industry; dating back to when we helped Microsoft® design the PowerPoint® software. </a:t>
            </a:r>
          </a:p>
          <a:p>
            <a:pPr lvl="0">
              <a:spcBef>
                <a:spcPts val="0"/>
              </a:spcBef>
              <a:spcAft>
                <a:spcPts val="0"/>
              </a:spcAft>
            </a:pPr>
            <a:endParaRPr lang="en-US" sz="4208" baseline="0" dirty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 algn="ctr">
              <a:spcBef>
                <a:spcPts val="0"/>
              </a:spcBef>
              <a:spcAft>
                <a:spcPts val="0"/>
              </a:spcAft>
            </a:pPr>
            <a:r>
              <a:rPr lang="en-US" sz="4208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rPr>
              <a:t>US and Canada:  1-800-790-4001</a:t>
            </a:r>
            <a:br>
              <a:rPr lang="en-US" sz="4208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rPr>
            </a:br>
            <a:r>
              <a:rPr lang="en-US" sz="4208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rPr>
              <a:t>Email: info@genigraphics.com</a:t>
            </a:r>
          </a:p>
          <a:p>
            <a:pPr lvl="0" algn="ctr">
              <a:spcBef>
                <a:spcPts val="0"/>
              </a:spcBef>
              <a:spcAft>
                <a:spcPts val="0"/>
              </a:spcAft>
            </a:pPr>
            <a:br>
              <a:rPr lang="en-US" sz="3085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rPr>
            </a:br>
            <a:r>
              <a:rPr lang="en-US" sz="3085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rPr>
              <a:t>[This sidebar area does not print.]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5B9D3F4F-1BEC-4CFA-AE59-1F056773BB10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54143" y="5527669"/>
            <a:ext cx="11904515" cy="7685195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75864DA-9C8C-4020-9FDE-BF3D4A5B4C9E}"/>
              </a:ext>
            </a:extLst>
          </p:cNvPr>
          <p:cNvSpPr txBox="1"/>
          <p:nvPr userDrawn="1"/>
        </p:nvSpPr>
        <p:spPr>
          <a:xfrm>
            <a:off x="0" y="4488875"/>
            <a:ext cx="43891200" cy="28668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lang="en-US" sz="1263" dirty="0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B2CA493C-0058-48B0-BCFB-34E87B5B23B2}"/>
              </a:ext>
            </a:extLst>
          </p:cNvPr>
          <p:cNvGrpSpPr/>
          <p:nvPr userDrawn="1"/>
        </p:nvGrpSpPr>
        <p:grpSpPr>
          <a:xfrm>
            <a:off x="-13716000" y="0"/>
            <a:ext cx="12801600" cy="32918400"/>
            <a:chOff x="-13716000" y="0"/>
            <a:chExt cx="12801600" cy="32918400"/>
          </a:xfrm>
        </p:grpSpPr>
        <p:sp>
          <p:nvSpPr>
            <p:cNvPr id="22" name="Instructions">
              <a:extLst>
                <a:ext uri="{FF2B5EF4-FFF2-40B4-BE49-F238E27FC236}">
                  <a16:creationId xmlns:a16="http://schemas.microsoft.com/office/drawing/2014/main" id="{EB4C9E28-7449-477F-B162-5AD77EB99AF3}"/>
                </a:ext>
              </a:extLst>
            </p:cNvPr>
            <p:cNvSpPr/>
            <p:nvPr userDrawn="1"/>
          </p:nvSpPr>
          <p:spPr>
            <a:xfrm>
              <a:off x="-13716000" y="0"/>
              <a:ext cx="12801600" cy="329184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6947" tIns="146947" rIns="146947" bIns="146947" rtlCol="0" anchor="t"/>
            <a:lstStyle>
              <a:defPPr>
                <a:defRPr lang="en-US"/>
              </a:defPPr>
              <a:lvl1pPr marL="0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1843430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3686861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5530291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7373722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9217152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11060582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12904013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14747443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>
                <a:spcBef>
                  <a:spcPts val="0"/>
                </a:spcBef>
                <a:spcAft>
                  <a:spcPts val="1543"/>
                </a:spcAft>
              </a:pPr>
              <a:r>
                <a:rPr lang="en-US" sz="6172" dirty="0">
                  <a:solidFill>
                    <a:srgbClr val="7F7F7F"/>
                  </a:solidFill>
                  <a:latin typeface="Calibri" pitchFamily="34" charset="0"/>
                  <a:cs typeface="Calibri" panose="020F0502020204030204" pitchFamily="34" charset="0"/>
                </a:rPr>
                <a:t>Poster Print Size:</a:t>
              </a:r>
              <a:endParaRPr sz="6172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543"/>
                </a:spcAft>
              </a:pPr>
              <a:r>
                <a:rPr lang="en-US" sz="4208" dirty="0">
                  <a:solidFill>
                    <a:srgbClr val="7F7F7F"/>
                  </a:solidFill>
                  <a:latin typeface="Calibri" pitchFamily="34" charset="0"/>
                  <a:cs typeface="Calibri" panose="020F0502020204030204" pitchFamily="34" charset="0"/>
                </a:rPr>
                <a:t>This poster template </a:t>
              </a:r>
              <a:r>
                <a:rPr lang="en-US" sz="4208">
                  <a:solidFill>
                    <a:srgbClr val="7F7F7F"/>
                  </a:solidFill>
                  <a:latin typeface="Calibri" pitchFamily="34" charset="0"/>
                  <a:cs typeface="Calibri" panose="020F0502020204030204" pitchFamily="34" charset="0"/>
                </a:rPr>
                <a:t>is 36” high by 48” wide and can be used for any poster with a 3:4 aspect ratio such as 45” x high  by 60” wide.</a:t>
              </a:r>
            </a:p>
            <a:p>
              <a:pPr lvl="0">
                <a:spcBef>
                  <a:spcPts val="0"/>
                </a:spcBef>
                <a:spcAft>
                  <a:spcPts val="1543"/>
                </a:spcAft>
              </a:pPr>
              <a:endParaRPr lang="en-US" sz="4208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543"/>
                </a:spcAft>
              </a:pPr>
              <a:r>
                <a:rPr lang="en-US" sz="4208" baseline="0">
                  <a:solidFill>
                    <a:srgbClr val="7F7F7F"/>
                  </a:solidFill>
                  <a:latin typeface="Calibri" pitchFamily="34" charset="0"/>
                  <a:cs typeface="Calibri" panose="020F0502020204030204" pitchFamily="34" charset="0"/>
                </a:rPr>
                <a:t>Always </a:t>
              </a:r>
              <a:r>
                <a:rPr lang="en-US" sz="4208" baseline="0" dirty="0">
                  <a:solidFill>
                    <a:srgbClr val="7F7F7F"/>
                  </a:solidFill>
                  <a:latin typeface="Calibri" pitchFamily="34" charset="0"/>
                  <a:cs typeface="Calibri" panose="020F0502020204030204" pitchFamily="34" charset="0"/>
                </a:rPr>
                <a:t>check the specific poster requirements with your conference organizer to confirm if this type of poster design is </a:t>
              </a:r>
              <a:r>
                <a:rPr lang="en-US" sz="4208" baseline="0">
                  <a:solidFill>
                    <a:srgbClr val="7F7F7F"/>
                  </a:solidFill>
                  <a:latin typeface="Calibri" pitchFamily="34" charset="0"/>
                  <a:cs typeface="Calibri" panose="020F0502020204030204" pitchFamily="34" charset="0"/>
                </a:rPr>
                <a:t>allowed.</a:t>
              </a:r>
            </a:p>
            <a:p>
              <a:pPr lvl="0">
                <a:spcBef>
                  <a:spcPts val="0"/>
                </a:spcBef>
                <a:spcAft>
                  <a:spcPts val="1543"/>
                </a:spcAft>
              </a:pPr>
              <a:endParaRPr lang="en-US" sz="4208" baseline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543"/>
                </a:spcAft>
              </a:pPr>
              <a:r>
                <a:rPr lang="en-US" sz="4208" baseline="0">
                  <a:solidFill>
                    <a:srgbClr val="7F7F7F"/>
                  </a:solidFill>
                  <a:latin typeface="Calibri" pitchFamily="34" charset="0"/>
                  <a:cs typeface="Calibri" panose="020F0502020204030204" pitchFamily="34" charset="0"/>
                </a:rPr>
                <a:t>Please visit </a:t>
              </a:r>
              <a:r>
                <a:rPr lang="en-US" sz="4208" baseline="0">
                  <a:solidFill>
                    <a:srgbClr val="7F7F7F"/>
                  </a:solidFill>
                  <a:latin typeface="Calibri" pitchFamily="34" charset="0"/>
                  <a:cs typeface="Calibri" panose="020F0502020204030204" pitchFamily="34" charset="0"/>
                  <a:hlinkClick r:id="rId5"/>
                </a:rPr>
                <a:t>https://www.genigraphics.com/fileprep</a:t>
              </a:r>
              <a:r>
                <a:rPr lang="en-US" sz="4208" baseline="0">
                  <a:solidFill>
                    <a:srgbClr val="7F7F7F"/>
                  </a:solidFill>
                  <a:latin typeface="Calibri" pitchFamily="34" charset="0"/>
                  <a:cs typeface="Calibri" panose="020F0502020204030204" pitchFamily="34" charset="0"/>
                </a:rPr>
                <a:t> for detailed instructions on using our templates.</a:t>
              </a:r>
            </a:p>
            <a:p>
              <a:pPr lvl="0">
                <a:spcBef>
                  <a:spcPts val="0"/>
                </a:spcBef>
                <a:spcAft>
                  <a:spcPts val="1543"/>
                </a:spcAft>
              </a:pPr>
              <a:endParaRPr lang="en-US" sz="4208" baseline="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543"/>
                </a:spcAft>
              </a:pPr>
              <a:r>
                <a:rPr lang="en-US" sz="6172" dirty="0">
                  <a:solidFill>
                    <a:srgbClr val="7F7F7F"/>
                  </a:solidFill>
                  <a:latin typeface="Calibri" pitchFamily="34" charset="0"/>
                  <a:cs typeface="Calibri" panose="020F0502020204030204" pitchFamily="34" charset="0"/>
                </a:rPr>
                <a:t>Multiple Layouts:</a:t>
              </a:r>
            </a:p>
            <a:p>
              <a:pPr lvl="0">
                <a:spcBef>
                  <a:spcPts val="0"/>
                </a:spcBef>
                <a:spcAft>
                  <a:spcPts val="1543"/>
                </a:spcAft>
              </a:pPr>
              <a:r>
                <a:rPr lang="en-US" sz="4208" dirty="0">
                  <a:solidFill>
                    <a:srgbClr val="7F7F7F"/>
                  </a:solidFill>
                  <a:latin typeface="Calibri" pitchFamily="34" charset="0"/>
                  <a:cs typeface="Calibri" panose="020F0502020204030204" pitchFamily="34" charset="0"/>
                </a:rPr>
                <a:t>Use the </a:t>
              </a:r>
              <a:r>
                <a:rPr lang="en-US" sz="4208" b="1" dirty="0">
                  <a:solidFill>
                    <a:srgbClr val="7F7F7F"/>
                  </a:solidFill>
                  <a:latin typeface="Calibri" pitchFamily="34" charset="0"/>
                  <a:cs typeface="Calibri" panose="020F0502020204030204" pitchFamily="34" charset="0"/>
                </a:rPr>
                <a:t>Layout</a:t>
              </a:r>
              <a:r>
                <a:rPr lang="en-US" sz="4208" dirty="0">
                  <a:solidFill>
                    <a:srgbClr val="7F7F7F"/>
                  </a:solidFill>
                  <a:latin typeface="Calibri" pitchFamily="34" charset="0"/>
                  <a:cs typeface="Calibri" panose="020F0502020204030204" pitchFamily="34" charset="0"/>
                </a:rPr>
                <a:t> dropdown to choose between one, two, or three content sections.</a:t>
              </a:r>
            </a:p>
            <a:p>
              <a:pPr lvl="0">
                <a:spcBef>
                  <a:spcPts val="0"/>
                </a:spcBef>
                <a:spcAft>
                  <a:spcPts val="1543"/>
                </a:spcAft>
              </a:pPr>
              <a:endParaRPr lang="en-US" sz="4208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543"/>
                </a:spcAft>
              </a:pPr>
              <a:endParaRPr lang="en-US" sz="4208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543"/>
                </a:spcAft>
              </a:pPr>
              <a:endParaRPr lang="en-US" sz="4208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543"/>
                </a:spcAft>
              </a:pPr>
              <a:endParaRPr lang="en-US" sz="4208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543"/>
                </a:spcAft>
              </a:pPr>
              <a:endParaRPr lang="en-US" sz="4208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543"/>
                </a:spcAft>
              </a:pPr>
              <a:endParaRPr lang="en-US" sz="4208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543"/>
                </a:spcAft>
              </a:pPr>
              <a:endParaRPr lang="en-US" sz="4208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543"/>
                </a:spcAft>
              </a:pPr>
              <a:r>
                <a:rPr lang="en-US" sz="6172">
                  <a:solidFill>
                    <a:srgbClr val="7F7F7F"/>
                  </a:solidFill>
                  <a:latin typeface="Calibri" pitchFamily="34" charset="0"/>
                  <a:cs typeface="Calibri" panose="020F0502020204030204" pitchFamily="34" charset="0"/>
                </a:rPr>
                <a:t>Image</a:t>
              </a:r>
              <a:r>
                <a:rPr lang="en-US" sz="6172" baseline="0">
                  <a:solidFill>
                    <a:srgbClr val="7F7F7F"/>
                  </a:solidFill>
                  <a:latin typeface="Calibri" pitchFamily="34" charset="0"/>
                  <a:cs typeface="Calibri" panose="020F0502020204030204" pitchFamily="34" charset="0"/>
                </a:rPr>
                <a:t> </a:t>
              </a:r>
              <a:r>
                <a:rPr lang="en-US" sz="6172" baseline="0" dirty="0">
                  <a:solidFill>
                    <a:srgbClr val="7F7F7F"/>
                  </a:solidFill>
                  <a:latin typeface="Calibri" pitchFamily="34" charset="0"/>
                  <a:cs typeface="Calibri" panose="020F0502020204030204" pitchFamily="34" charset="0"/>
                </a:rPr>
                <a:t>Quality</a:t>
              </a:r>
              <a:r>
                <a:rPr lang="en-US" sz="6172" dirty="0">
                  <a:solidFill>
                    <a:srgbClr val="7F7F7F"/>
                  </a:solidFill>
                  <a:latin typeface="Calibri" pitchFamily="34" charset="0"/>
                  <a:cs typeface="Calibri" panose="020F0502020204030204" pitchFamily="34" charset="0"/>
                </a:rPr>
                <a:t>:</a:t>
              </a:r>
            </a:p>
            <a:p>
              <a:pPr lvl="0">
                <a:spcBef>
                  <a:spcPts val="0"/>
                </a:spcBef>
                <a:spcAft>
                  <a:spcPts val="1543"/>
                </a:spcAft>
              </a:pPr>
              <a:r>
                <a:rPr lang="en-US" sz="4208" dirty="0">
                  <a:solidFill>
                    <a:srgbClr val="7F7F7F"/>
                  </a:solidFill>
                  <a:latin typeface="Calibri" pitchFamily="34" charset="0"/>
                  <a:cs typeface="Calibri" panose="020F0502020204030204" pitchFamily="34" charset="0"/>
                </a:rPr>
                <a:t>You can place digital photos or logo art in your poster file by selecting the </a:t>
              </a:r>
              <a:r>
                <a:rPr lang="en-US" sz="4208" b="1" dirty="0">
                  <a:solidFill>
                    <a:srgbClr val="7F7F7F"/>
                  </a:solidFill>
                  <a:latin typeface="Calibri" pitchFamily="34" charset="0"/>
                  <a:cs typeface="Calibri" panose="020F0502020204030204" pitchFamily="34" charset="0"/>
                </a:rPr>
                <a:t>Insert, Picture</a:t>
              </a:r>
              <a:r>
                <a:rPr lang="en-US" sz="4208" dirty="0">
                  <a:solidFill>
                    <a:srgbClr val="7F7F7F"/>
                  </a:solidFill>
                  <a:latin typeface="Calibri" pitchFamily="34" charset="0"/>
                  <a:cs typeface="Calibri" panose="020F0502020204030204" pitchFamily="34" charset="0"/>
                </a:rPr>
                <a:t> command, or by using standard copy &amp; paste. For best results, all graphic elements should be at least </a:t>
              </a:r>
              <a:r>
                <a:rPr lang="en-US" sz="4208" b="1" dirty="0">
                  <a:solidFill>
                    <a:srgbClr val="7F7F7F"/>
                  </a:solidFill>
                  <a:latin typeface="Calibri" pitchFamily="34" charset="0"/>
                  <a:cs typeface="Calibri" panose="020F0502020204030204" pitchFamily="34" charset="0"/>
                </a:rPr>
                <a:t>150-200 pixels per inch in their final printed size</a:t>
              </a:r>
              <a:r>
                <a:rPr lang="en-US" sz="4208" dirty="0">
                  <a:solidFill>
                    <a:srgbClr val="7F7F7F"/>
                  </a:solidFill>
                  <a:latin typeface="Calibri" pitchFamily="34" charset="0"/>
                  <a:cs typeface="Calibri" panose="020F0502020204030204" pitchFamily="34" charset="0"/>
                </a:rPr>
                <a:t>. For instance, a 1600 x 1200 pixel</a:t>
              </a:r>
              <a:r>
                <a:rPr lang="en-US" sz="4208" baseline="0" dirty="0">
                  <a:solidFill>
                    <a:srgbClr val="7F7F7F"/>
                  </a:solidFill>
                  <a:latin typeface="Calibri" pitchFamily="34" charset="0"/>
                  <a:cs typeface="Calibri" panose="020F0502020204030204" pitchFamily="34" charset="0"/>
                </a:rPr>
                <a:t> photo will usually look fine up to </a:t>
              </a:r>
              <a:r>
                <a:rPr lang="en-US" sz="4208" dirty="0">
                  <a:solidFill>
                    <a:srgbClr val="7F7F7F"/>
                  </a:solidFill>
                  <a:latin typeface="Calibri" pitchFamily="34" charset="0"/>
                  <a:cs typeface="Calibri" panose="020F0502020204030204" pitchFamily="34" charset="0"/>
                </a:rPr>
                <a:t>8“-10” wide on your printed poster.</a:t>
              </a:r>
            </a:p>
            <a:p>
              <a:pPr lvl="0">
                <a:spcBef>
                  <a:spcPts val="0"/>
                </a:spcBef>
                <a:spcAft>
                  <a:spcPts val="1543"/>
                </a:spcAft>
              </a:pPr>
              <a:r>
                <a:rPr lang="en-US" sz="4208" dirty="0">
                  <a:solidFill>
                    <a:srgbClr val="7F7F7F"/>
                  </a:solidFill>
                  <a:latin typeface="Calibri" pitchFamily="34" charset="0"/>
                  <a:cs typeface="Calibri" panose="020F0502020204030204" pitchFamily="34" charset="0"/>
                </a:rPr>
                <a:t>To preview the print quality of images, select a magnification of 100% when previewing your poster. This will give you a good idea of what it will look like in print. </a:t>
              </a:r>
            </a:p>
            <a:p>
              <a:pPr lvl="0" algn="ctr">
                <a:spcBef>
                  <a:spcPts val="0"/>
                </a:spcBef>
                <a:spcAft>
                  <a:spcPts val="1543"/>
                </a:spcAft>
              </a:pPr>
              <a:br>
                <a:rPr lang="en-US" sz="3085" dirty="0">
                  <a:solidFill>
                    <a:srgbClr val="7F7F7F"/>
                  </a:solidFill>
                  <a:latin typeface="Calibri" pitchFamily="34" charset="0"/>
                  <a:cs typeface="Calibri" panose="020F0502020204030204" pitchFamily="34" charset="0"/>
                </a:rPr>
              </a:br>
              <a:r>
                <a:rPr lang="en-US" sz="3085" dirty="0">
                  <a:solidFill>
                    <a:srgbClr val="7F7F7F"/>
                  </a:solidFill>
                  <a:latin typeface="Calibri" pitchFamily="34" charset="0"/>
                  <a:cs typeface="Calibri" panose="020F0502020204030204" pitchFamily="34" charset="0"/>
                </a:rPr>
                <a:t>[This sidebar area does not print.]</a:t>
              </a:r>
            </a:p>
          </p:txBody>
        </p: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798BFD9E-BDE0-43CA-B75F-75C37BE5ACE8}"/>
                </a:ext>
              </a:extLst>
            </p:cNvPr>
            <p:cNvGrpSpPr/>
            <p:nvPr userDrawn="1"/>
          </p:nvGrpSpPr>
          <p:grpSpPr>
            <a:xfrm>
              <a:off x="-13028202" y="12206583"/>
              <a:ext cx="11426003" cy="4252617"/>
              <a:chOff x="-12046792" y="16603579"/>
              <a:chExt cx="10473836" cy="5197643"/>
            </a:xfrm>
          </p:grpSpPr>
          <p:pic>
            <p:nvPicPr>
              <p:cNvPr id="28" name="Picture 27">
                <a:extLst>
                  <a:ext uri="{FF2B5EF4-FFF2-40B4-BE49-F238E27FC236}">
                    <a16:creationId xmlns:a16="http://schemas.microsoft.com/office/drawing/2014/main" id="{D569F07A-2212-498E-A307-ECE274DC75AD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6"/>
              <a:stretch>
                <a:fillRect/>
              </a:stretch>
            </p:blipFill>
            <p:spPr>
              <a:xfrm>
                <a:off x="-12046792" y="17228826"/>
                <a:ext cx="10473836" cy="4572396"/>
              </a:xfrm>
              <a:prstGeom prst="rect">
                <a:avLst/>
              </a:prstGeom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</p:pic>
          <p:sp>
            <p:nvSpPr>
              <p:cNvPr id="29" name="Arrow: Down 28">
                <a:extLst>
                  <a:ext uri="{FF2B5EF4-FFF2-40B4-BE49-F238E27FC236}">
                    <a16:creationId xmlns:a16="http://schemas.microsoft.com/office/drawing/2014/main" id="{ED3EF133-767F-4B1A-A831-F0477BD7E947}"/>
                  </a:ext>
                </a:extLst>
              </p:cNvPr>
              <p:cNvSpPr/>
              <p:nvPr userDrawn="1"/>
            </p:nvSpPr>
            <p:spPr>
              <a:xfrm>
                <a:off x="-3801979" y="16603579"/>
                <a:ext cx="818147" cy="1732547"/>
              </a:xfrm>
              <a:prstGeom prst="downArrow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63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384943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l" defTabSz="2821768" rtl="0" eaLnBrk="1" latinLnBrk="0" hangingPunct="1">
        <a:lnSpc>
          <a:spcPct val="90000"/>
        </a:lnSpc>
        <a:spcBef>
          <a:spcPct val="0"/>
        </a:spcBef>
        <a:buNone/>
        <a:defRPr sz="1357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05442" indent="-705442" algn="l" defTabSz="2821768" rtl="0" eaLnBrk="1" latinLnBrk="0" hangingPunct="1">
        <a:lnSpc>
          <a:spcPct val="90000"/>
        </a:lnSpc>
        <a:spcBef>
          <a:spcPts val="3085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16327" indent="-705442" algn="l" defTabSz="2821768" rtl="0" eaLnBrk="1" latinLnBrk="0" hangingPunct="1">
        <a:lnSpc>
          <a:spcPct val="90000"/>
        </a:lnSpc>
        <a:spcBef>
          <a:spcPts val="1543"/>
        </a:spcBef>
        <a:buFont typeface="Arial" panose="020B0604020202020204" pitchFamily="34" charset="0"/>
        <a:buChar char="•"/>
        <a:defRPr sz="7406" kern="1200">
          <a:solidFill>
            <a:schemeClr val="tx1"/>
          </a:solidFill>
          <a:latin typeface="+mn-lt"/>
          <a:ea typeface="+mn-ea"/>
          <a:cs typeface="+mn-cs"/>
        </a:defRPr>
      </a:lvl2pPr>
      <a:lvl3pPr marL="3527210" indent="-705442" algn="l" defTabSz="2821768" rtl="0" eaLnBrk="1" latinLnBrk="0" hangingPunct="1">
        <a:lnSpc>
          <a:spcPct val="90000"/>
        </a:lnSpc>
        <a:spcBef>
          <a:spcPts val="1543"/>
        </a:spcBef>
        <a:buFont typeface="Arial" panose="020B0604020202020204" pitchFamily="34" charset="0"/>
        <a:buChar char="•"/>
        <a:defRPr sz="6172" kern="1200">
          <a:solidFill>
            <a:schemeClr val="tx1"/>
          </a:solidFill>
          <a:latin typeface="+mn-lt"/>
          <a:ea typeface="+mn-ea"/>
          <a:cs typeface="+mn-cs"/>
        </a:defRPr>
      </a:lvl3pPr>
      <a:lvl4pPr marL="4938095" indent="-705442" algn="l" defTabSz="2821768" rtl="0" eaLnBrk="1" latinLnBrk="0" hangingPunct="1">
        <a:lnSpc>
          <a:spcPct val="90000"/>
        </a:lnSpc>
        <a:spcBef>
          <a:spcPts val="1543"/>
        </a:spcBef>
        <a:buFont typeface="Arial" panose="020B0604020202020204" pitchFamily="34" charset="0"/>
        <a:buChar char="•"/>
        <a:defRPr sz="5555" kern="1200">
          <a:solidFill>
            <a:schemeClr val="tx1"/>
          </a:solidFill>
          <a:latin typeface="+mn-lt"/>
          <a:ea typeface="+mn-ea"/>
          <a:cs typeface="+mn-cs"/>
        </a:defRPr>
      </a:lvl4pPr>
      <a:lvl5pPr marL="6348980" indent="-705442" algn="l" defTabSz="2821768" rtl="0" eaLnBrk="1" latinLnBrk="0" hangingPunct="1">
        <a:lnSpc>
          <a:spcPct val="90000"/>
        </a:lnSpc>
        <a:spcBef>
          <a:spcPts val="1543"/>
        </a:spcBef>
        <a:buFont typeface="Arial" panose="020B0604020202020204" pitchFamily="34" charset="0"/>
        <a:buChar char="•"/>
        <a:defRPr sz="5555" kern="1200">
          <a:solidFill>
            <a:schemeClr val="tx1"/>
          </a:solidFill>
          <a:latin typeface="+mn-lt"/>
          <a:ea typeface="+mn-ea"/>
          <a:cs typeface="+mn-cs"/>
        </a:defRPr>
      </a:lvl5pPr>
      <a:lvl6pPr marL="7759863" indent="-705442" algn="l" defTabSz="2821768" rtl="0" eaLnBrk="1" latinLnBrk="0" hangingPunct="1">
        <a:lnSpc>
          <a:spcPct val="90000"/>
        </a:lnSpc>
        <a:spcBef>
          <a:spcPts val="1543"/>
        </a:spcBef>
        <a:buFont typeface="Arial" panose="020B0604020202020204" pitchFamily="34" charset="0"/>
        <a:buChar char="•"/>
        <a:defRPr sz="5555" kern="1200">
          <a:solidFill>
            <a:schemeClr val="tx1"/>
          </a:solidFill>
          <a:latin typeface="+mn-lt"/>
          <a:ea typeface="+mn-ea"/>
          <a:cs typeface="+mn-cs"/>
        </a:defRPr>
      </a:lvl6pPr>
      <a:lvl7pPr marL="9170748" indent="-705442" algn="l" defTabSz="2821768" rtl="0" eaLnBrk="1" latinLnBrk="0" hangingPunct="1">
        <a:lnSpc>
          <a:spcPct val="90000"/>
        </a:lnSpc>
        <a:spcBef>
          <a:spcPts val="1543"/>
        </a:spcBef>
        <a:buFont typeface="Arial" panose="020B0604020202020204" pitchFamily="34" charset="0"/>
        <a:buChar char="•"/>
        <a:defRPr sz="5555" kern="1200">
          <a:solidFill>
            <a:schemeClr val="tx1"/>
          </a:solidFill>
          <a:latin typeface="+mn-lt"/>
          <a:ea typeface="+mn-ea"/>
          <a:cs typeface="+mn-cs"/>
        </a:defRPr>
      </a:lvl7pPr>
      <a:lvl8pPr marL="10581633" indent="-705442" algn="l" defTabSz="2821768" rtl="0" eaLnBrk="1" latinLnBrk="0" hangingPunct="1">
        <a:lnSpc>
          <a:spcPct val="90000"/>
        </a:lnSpc>
        <a:spcBef>
          <a:spcPts val="1543"/>
        </a:spcBef>
        <a:buFont typeface="Arial" panose="020B0604020202020204" pitchFamily="34" charset="0"/>
        <a:buChar char="•"/>
        <a:defRPr sz="5555" kern="1200">
          <a:solidFill>
            <a:schemeClr val="tx1"/>
          </a:solidFill>
          <a:latin typeface="+mn-lt"/>
          <a:ea typeface="+mn-ea"/>
          <a:cs typeface="+mn-cs"/>
        </a:defRPr>
      </a:lvl8pPr>
      <a:lvl9pPr marL="11992518" indent="-705442" algn="l" defTabSz="2821768" rtl="0" eaLnBrk="1" latinLnBrk="0" hangingPunct="1">
        <a:lnSpc>
          <a:spcPct val="90000"/>
        </a:lnSpc>
        <a:spcBef>
          <a:spcPts val="1543"/>
        </a:spcBef>
        <a:buFont typeface="Arial" panose="020B0604020202020204" pitchFamily="34" charset="0"/>
        <a:buChar char="•"/>
        <a:defRPr sz="555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21768" rtl="0" eaLnBrk="1" latinLnBrk="0" hangingPunct="1">
        <a:defRPr sz="5555" kern="1200">
          <a:solidFill>
            <a:schemeClr val="tx1"/>
          </a:solidFill>
          <a:latin typeface="+mn-lt"/>
          <a:ea typeface="+mn-ea"/>
          <a:cs typeface="+mn-cs"/>
        </a:defRPr>
      </a:lvl1pPr>
      <a:lvl2pPr marL="1410885" algn="l" defTabSz="2821768" rtl="0" eaLnBrk="1" latinLnBrk="0" hangingPunct="1">
        <a:defRPr sz="5555" kern="1200">
          <a:solidFill>
            <a:schemeClr val="tx1"/>
          </a:solidFill>
          <a:latin typeface="+mn-lt"/>
          <a:ea typeface="+mn-ea"/>
          <a:cs typeface="+mn-cs"/>
        </a:defRPr>
      </a:lvl2pPr>
      <a:lvl3pPr marL="2821768" algn="l" defTabSz="2821768" rtl="0" eaLnBrk="1" latinLnBrk="0" hangingPunct="1">
        <a:defRPr sz="5555" kern="1200">
          <a:solidFill>
            <a:schemeClr val="tx1"/>
          </a:solidFill>
          <a:latin typeface="+mn-lt"/>
          <a:ea typeface="+mn-ea"/>
          <a:cs typeface="+mn-cs"/>
        </a:defRPr>
      </a:lvl3pPr>
      <a:lvl4pPr marL="4232653" algn="l" defTabSz="2821768" rtl="0" eaLnBrk="1" latinLnBrk="0" hangingPunct="1">
        <a:defRPr sz="5555" kern="1200">
          <a:solidFill>
            <a:schemeClr val="tx1"/>
          </a:solidFill>
          <a:latin typeface="+mn-lt"/>
          <a:ea typeface="+mn-ea"/>
          <a:cs typeface="+mn-cs"/>
        </a:defRPr>
      </a:lvl4pPr>
      <a:lvl5pPr marL="5643536" algn="l" defTabSz="2821768" rtl="0" eaLnBrk="1" latinLnBrk="0" hangingPunct="1">
        <a:defRPr sz="5555" kern="1200">
          <a:solidFill>
            <a:schemeClr val="tx1"/>
          </a:solidFill>
          <a:latin typeface="+mn-lt"/>
          <a:ea typeface="+mn-ea"/>
          <a:cs typeface="+mn-cs"/>
        </a:defRPr>
      </a:lvl5pPr>
      <a:lvl6pPr marL="7054422" algn="l" defTabSz="2821768" rtl="0" eaLnBrk="1" latinLnBrk="0" hangingPunct="1">
        <a:defRPr sz="5555" kern="1200">
          <a:solidFill>
            <a:schemeClr val="tx1"/>
          </a:solidFill>
          <a:latin typeface="+mn-lt"/>
          <a:ea typeface="+mn-ea"/>
          <a:cs typeface="+mn-cs"/>
        </a:defRPr>
      </a:lvl6pPr>
      <a:lvl7pPr marL="8465306" algn="l" defTabSz="2821768" rtl="0" eaLnBrk="1" latinLnBrk="0" hangingPunct="1">
        <a:defRPr sz="5555" kern="1200">
          <a:solidFill>
            <a:schemeClr val="tx1"/>
          </a:solidFill>
          <a:latin typeface="+mn-lt"/>
          <a:ea typeface="+mn-ea"/>
          <a:cs typeface="+mn-cs"/>
        </a:defRPr>
      </a:lvl7pPr>
      <a:lvl8pPr marL="9876192" algn="l" defTabSz="2821768" rtl="0" eaLnBrk="1" latinLnBrk="0" hangingPunct="1">
        <a:defRPr sz="5555" kern="1200">
          <a:solidFill>
            <a:schemeClr val="tx1"/>
          </a:solidFill>
          <a:latin typeface="+mn-lt"/>
          <a:ea typeface="+mn-ea"/>
          <a:cs typeface="+mn-cs"/>
        </a:defRPr>
      </a:lvl8pPr>
      <a:lvl9pPr marL="11287075" algn="l" defTabSz="2821768" rtl="0" eaLnBrk="1" latinLnBrk="0" hangingPunct="1">
        <a:defRPr sz="555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22864CCF-70A7-4CFC-B002-5037B24C73D0}"/>
              </a:ext>
            </a:extLst>
          </p:cNvPr>
          <p:cNvSpPr txBox="1">
            <a:spLocks/>
          </p:cNvSpPr>
          <p:nvPr/>
        </p:nvSpPr>
        <p:spPr>
          <a:xfrm>
            <a:off x="12967855" y="29821349"/>
            <a:ext cx="17955491" cy="2789837"/>
          </a:xfrm>
          <a:prstGeom prst="rect">
            <a:avLst/>
          </a:prstGeom>
        </p:spPr>
        <p:txBody>
          <a:bodyPr lIns="128253" tIns="256507" rIns="128253" bIns="256507" anchor="ctr">
            <a:normAutofit fontScale="97500"/>
          </a:bodyPr>
          <a:lstStyle>
            <a:lvl1pPr algn="l" defTabSz="402336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936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20000"/>
              </a:lnSpc>
            </a:pPr>
            <a:r>
              <a:rPr lang="en-US" sz="4629" dirty="0">
                <a:solidFill>
                  <a:schemeClr val="bg1"/>
                </a:solidFill>
                <a:latin typeface="Franklin Gothic Book" panose="020B0503020102020204" pitchFamily="34" charset="0"/>
              </a:rPr>
              <a:t>John Smith, MD</a:t>
            </a:r>
            <a:r>
              <a:rPr lang="en-US" sz="4629" baseline="30000" dirty="0">
                <a:solidFill>
                  <a:schemeClr val="bg1"/>
                </a:solidFill>
                <a:latin typeface="Franklin Gothic Book" panose="020B0503020102020204" pitchFamily="34" charset="0"/>
              </a:rPr>
              <a:t>1</a:t>
            </a:r>
            <a:r>
              <a:rPr lang="en-US" sz="4629" dirty="0">
                <a:solidFill>
                  <a:schemeClr val="bg1"/>
                </a:solidFill>
                <a:latin typeface="Franklin Gothic Book" panose="020B0503020102020204" pitchFamily="34" charset="0"/>
              </a:rPr>
              <a:t>; Jane Doe, PhD</a:t>
            </a:r>
            <a:r>
              <a:rPr lang="en-US" sz="4629" baseline="30000" dirty="0">
                <a:solidFill>
                  <a:schemeClr val="bg1"/>
                </a:solidFill>
                <a:latin typeface="Franklin Gothic Book" panose="020B0503020102020204" pitchFamily="34" charset="0"/>
              </a:rPr>
              <a:t>2</a:t>
            </a:r>
            <a:r>
              <a:rPr lang="en-US" sz="4629" dirty="0">
                <a:solidFill>
                  <a:schemeClr val="bg1"/>
                </a:solidFill>
                <a:latin typeface="Franklin Gothic Book" panose="020B0503020102020204" pitchFamily="34" charset="0"/>
              </a:rPr>
              <a:t>; Frederick Jones, MD, PhD</a:t>
            </a:r>
            <a:r>
              <a:rPr lang="en-US" sz="4629" baseline="30000" dirty="0">
                <a:solidFill>
                  <a:schemeClr val="bg1"/>
                </a:solidFill>
                <a:latin typeface="Franklin Gothic Book" panose="020B0503020102020204" pitchFamily="34" charset="0"/>
              </a:rPr>
              <a:t>1,2</a:t>
            </a:r>
          </a:p>
          <a:p>
            <a:pPr algn="ctr">
              <a:lnSpc>
                <a:spcPct val="120000"/>
              </a:lnSpc>
            </a:pPr>
            <a:r>
              <a:rPr lang="en-US" sz="4629" baseline="30000" dirty="0">
                <a:solidFill>
                  <a:schemeClr val="bg1"/>
                </a:solidFill>
                <a:latin typeface="Franklin Gothic Book" panose="020B0503020102020204" pitchFamily="34" charset="0"/>
              </a:rPr>
              <a:t>1</a:t>
            </a:r>
            <a:r>
              <a:rPr lang="en-US" sz="4629" dirty="0">
                <a:solidFill>
                  <a:schemeClr val="bg1"/>
                </a:solidFill>
                <a:latin typeface="Franklin Gothic Book" panose="020B0503020102020204" pitchFamily="34" charset="0"/>
              </a:rPr>
              <a:t>University of Affiliation, </a:t>
            </a:r>
            <a:r>
              <a:rPr lang="en-US" sz="4629" baseline="30000" dirty="0">
                <a:solidFill>
                  <a:schemeClr val="bg1"/>
                </a:solidFill>
                <a:latin typeface="Franklin Gothic Book" panose="020B0503020102020204" pitchFamily="34" charset="0"/>
              </a:rPr>
              <a:t>2</a:t>
            </a:r>
            <a:r>
              <a:rPr lang="en-US" sz="4629" dirty="0">
                <a:solidFill>
                  <a:schemeClr val="bg1"/>
                </a:solidFill>
                <a:latin typeface="Franklin Gothic Book" panose="020B0503020102020204" pitchFamily="34" charset="0"/>
              </a:rPr>
              <a:t>Medical Center of Affiliation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1587976-8D3D-4993-8B9E-CB48FE849098}"/>
              </a:ext>
            </a:extLst>
          </p:cNvPr>
          <p:cNvSpPr txBox="1"/>
          <p:nvPr/>
        </p:nvSpPr>
        <p:spPr>
          <a:xfrm>
            <a:off x="1828801" y="30563165"/>
            <a:ext cx="1572354" cy="14052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33" dirty="0">
                <a:solidFill>
                  <a:schemeClr val="bg1"/>
                </a:solidFill>
                <a:latin typeface="Franklin Gothic Book" panose="020B0503020102020204" pitchFamily="34" charset="0"/>
              </a:rPr>
              <a:t>Name</a:t>
            </a:r>
          </a:p>
          <a:p>
            <a:r>
              <a:rPr lang="en-US" sz="2133" dirty="0">
                <a:solidFill>
                  <a:schemeClr val="bg1"/>
                </a:solidFill>
                <a:latin typeface="Franklin Gothic Book" panose="020B0503020102020204" pitchFamily="34" charset="0"/>
              </a:rPr>
              <a:t>Department</a:t>
            </a:r>
          </a:p>
          <a:p>
            <a:r>
              <a:rPr lang="en-US" sz="2133" dirty="0">
                <a:solidFill>
                  <a:schemeClr val="bg1"/>
                </a:solidFill>
                <a:latin typeface="Franklin Gothic Book" panose="020B0503020102020204" pitchFamily="34" charset="0"/>
              </a:rPr>
              <a:t>Email</a:t>
            </a:r>
          </a:p>
          <a:p>
            <a:r>
              <a:rPr lang="en-US" sz="2133" dirty="0">
                <a:solidFill>
                  <a:schemeClr val="bg1"/>
                </a:solidFill>
                <a:latin typeface="Franklin Gothic Book" panose="020B0503020102020204" pitchFamily="34" charset="0"/>
              </a:rPr>
              <a:t>Phone</a:t>
            </a:r>
          </a:p>
        </p:txBody>
      </p:sp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E63F9095-EC93-4C43-ADCB-1BA05A7F3FE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78614047"/>
              </p:ext>
            </p:extLst>
          </p:nvPr>
        </p:nvGraphicFramePr>
        <p:xfrm>
          <a:off x="30430775" y="11916285"/>
          <a:ext cx="11893999" cy="100293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Table 16">
            <a:extLst>
              <a:ext uri="{FF2B5EF4-FFF2-40B4-BE49-F238E27FC236}">
                <a16:creationId xmlns:a16="http://schemas.microsoft.com/office/drawing/2014/main" id="{DCBC8070-6241-4C62-B602-EC01B46F4A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6047345"/>
              </p:ext>
            </p:extLst>
          </p:nvPr>
        </p:nvGraphicFramePr>
        <p:xfrm>
          <a:off x="30923344" y="20692815"/>
          <a:ext cx="11529036" cy="666213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882259">
                  <a:extLst>
                    <a:ext uri="{9D8B030D-6E8A-4147-A177-3AD203B41FA5}">
                      <a16:colId xmlns:a16="http://schemas.microsoft.com/office/drawing/2014/main" val="3836872068"/>
                    </a:ext>
                  </a:extLst>
                </a:gridCol>
                <a:gridCol w="2882259">
                  <a:extLst>
                    <a:ext uri="{9D8B030D-6E8A-4147-A177-3AD203B41FA5}">
                      <a16:colId xmlns:a16="http://schemas.microsoft.com/office/drawing/2014/main" val="2501348781"/>
                    </a:ext>
                  </a:extLst>
                </a:gridCol>
                <a:gridCol w="2882259">
                  <a:extLst>
                    <a:ext uri="{9D8B030D-6E8A-4147-A177-3AD203B41FA5}">
                      <a16:colId xmlns:a16="http://schemas.microsoft.com/office/drawing/2014/main" val="539372988"/>
                    </a:ext>
                  </a:extLst>
                </a:gridCol>
                <a:gridCol w="2882259">
                  <a:extLst>
                    <a:ext uri="{9D8B030D-6E8A-4147-A177-3AD203B41FA5}">
                      <a16:colId xmlns:a16="http://schemas.microsoft.com/office/drawing/2014/main" val="1796329334"/>
                    </a:ext>
                  </a:extLst>
                </a:gridCol>
              </a:tblGrid>
              <a:tr h="832767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lt1">
                              <a:alpha val="0"/>
                            </a:schemeClr>
                          </a:solidFill>
                        </a:rPr>
                        <a:t>Heading 1</a:t>
                      </a:r>
                    </a:p>
                  </a:txBody>
                  <a:tcPr marL="64127" marR="64127" marT="32063" marB="32063" anchor="ctr">
                    <a:solidFill>
                      <a:srgbClr val="92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0233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>
                          <a:solidFill>
                            <a:schemeClr val="lt1">
                              <a:alpha val="0"/>
                            </a:schemeClr>
                          </a:solidFill>
                        </a:rPr>
                        <a:t>Heading 2</a:t>
                      </a:r>
                    </a:p>
                  </a:txBody>
                  <a:tcPr marL="64127" marR="64127" marT="32063" marB="32063" anchor="ctr">
                    <a:solidFill>
                      <a:srgbClr val="92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0233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>
                          <a:solidFill>
                            <a:schemeClr val="lt1">
                              <a:alpha val="0"/>
                            </a:schemeClr>
                          </a:solidFill>
                        </a:rPr>
                        <a:t>Heading 3</a:t>
                      </a:r>
                    </a:p>
                  </a:txBody>
                  <a:tcPr marL="64127" marR="64127" marT="32063" marB="32063" anchor="ctr">
                    <a:solidFill>
                      <a:srgbClr val="92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0233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>
                          <a:solidFill>
                            <a:schemeClr val="lt1">
                              <a:alpha val="0"/>
                            </a:schemeClr>
                          </a:solidFill>
                        </a:rPr>
                        <a:t>Heading 4</a:t>
                      </a:r>
                    </a:p>
                  </a:txBody>
                  <a:tcPr marL="64127" marR="64127" marT="32063" marB="32063" anchor="ctr">
                    <a:solidFill>
                      <a:srgbClr val="92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4912391"/>
                  </a:ext>
                </a:extLst>
              </a:tr>
              <a:tr h="832767"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solidFill>
                          <a:schemeClr val="dk1">
                            <a:alpha val="0"/>
                          </a:schemeClr>
                        </a:solidFill>
                      </a:endParaRPr>
                    </a:p>
                  </a:txBody>
                  <a:tcPr marL="64127" marR="64127" marT="32063" marB="32063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solidFill>
                          <a:schemeClr val="dk1">
                            <a:alpha val="0"/>
                          </a:schemeClr>
                        </a:solidFill>
                      </a:endParaRPr>
                    </a:p>
                  </a:txBody>
                  <a:tcPr marL="64127" marR="64127" marT="32063" marB="32063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solidFill>
                          <a:schemeClr val="dk1">
                            <a:alpha val="0"/>
                          </a:schemeClr>
                        </a:solidFill>
                      </a:endParaRPr>
                    </a:p>
                  </a:txBody>
                  <a:tcPr marL="64127" marR="64127" marT="32063" marB="32063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solidFill>
                          <a:schemeClr val="dk1">
                            <a:alpha val="0"/>
                          </a:schemeClr>
                        </a:solidFill>
                      </a:endParaRPr>
                    </a:p>
                  </a:txBody>
                  <a:tcPr marL="64127" marR="64127" marT="32063" marB="32063" anchor="ctr"/>
                </a:tc>
                <a:extLst>
                  <a:ext uri="{0D108BD9-81ED-4DB2-BD59-A6C34878D82A}">
                    <a16:rowId xmlns:a16="http://schemas.microsoft.com/office/drawing/2014/main" val="1267735297"/>
                  </a:ext>
                </a:extLst>
              </a:tr>
              <a:tr h="832767"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solidFill>
                          <a:schemeClr val="dk1">
                            <a:alpha val="0"/>
                          </a:schemeClr>
                        </a:solidFill>
                      </a:endParaRPr>
                    </a:p>
                  </a:txBody>
                  <a:tcPr marL="64127" marR="64127" marT="32063" marB="32063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solidFill>
                          <a:schemeClr val="dk1">
                            <a:alpha val="0"/>
                          </a:schemeClr>
                        </a:solidFill>
                      </a:endParaRPr>
                    </a:p>
                  </a:txBody>
                  <a:tcPr marL="64127" marR="64127" marT="32063" marB="32063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solidFill>
                          <a:schemeClr val="dk1">
                            <a:alpha val="0"/>
                          </a:schemeClr>
                        </a:solidFill>
                      </a:endParaRPr>
                    </a:p>
                  </a:txBody>
                  <a:tcPr marL="64127" marR="64127" marT="32063" marB="32063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solidFill>
                          <a:schemeClr val="dk1">
                            <a:alpha val="0"/>
                          </a:schemeClr>
                        </a:solidFill>
                      </a:endParaRPr>
                    </a:p>
                  </a:txBody>
                  <a:tcPr marL="64127" marR="64127" marT="32063" marB="32063" anchor="ctr"/>
                </a:tc>
                <a:extLst>
                  <a:ext uri="{0D108BD9-81ED-4DB2-BD59-A6C34878D82A}">
                    <a16:rowId xmlns:a16="http://schemas.microsoft.com/office/drawing/2014/main" val="2842230825"/>
                  </a:ext>
                </a:extLst>
              </a:tr>
              <a:tr h="832767"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solidFill>
                          <a:schemeClr val="dk1">
                            <a:alpha val="0"/>
                          </a:schemeClr>
                        </a:solidFill>
                      </a:endParaRPr>
                    </a:p>
                  </a:txBody>
                  <a:tcPr marL="64127" marR="64127" marT="32063" marB="32063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solidFill>
                          <a:schemeClr val="dk1">
                            <a:alpha val="0"/>
                          </a:schemeClr>
                        </a:solidFill>
                      </a:endParaRPr>
                    </a:p>
                  </a:txBody>
                  <a:tcPr marL="64127" marR="64127" marT="32063" marB="32063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solidFill>
                          <a:schemeClr val="dk1">
                            <a:alpha val="0"/>
                          </a:schemeClr>
                        </a:solidFill>
                      </a:endParaRPr>
                    </a:p>
                  </a:txBody>
                  <a:tcPr marL="64127" marR="64127" marT="32063" marB="32063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solidFill>
                          <a:schemeClr val="dk1">
                            <a:alpha val="0"/>
                          </a:schemeClr>
                        </a:solidFill>
                      </a:endParaRPr>
                    </a:p>
                  </a:txBody>
                  <a:tcPr marL="64127" marR="64127" marT="32063" marB="32063" anchor="ctr"/>
                </a:tc>
                <a:extLst>
                  <a:ext uri="{0D108BD9-81ED-4DB2-BD59-A6C34878D82A}">
                    <a16:rowId xmlns:a16="http://schemas.microsoft.com/office/drawing/2014/main" val="4143137425"/>
                  </a:ext>
                </a:extLst>
              </a:tr>
              <a:tr h="832767"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solidFill>
                          <a:schemeClr val="dk1">
                            <a:alpha val="0"/>
                          </a:schemeClr>
                        </a:solidFill>
                      </a:endParaRPr>
                    </a:p>
                  </a:txBody>
                  <a:tcPr marL="64127" marR="64127" marT="32063" marB="32063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solidFill>
                          <a:schemeClr val="dk1">
                            <a:alpha val="0"/>
                          </a:schemeClr>
                        </a:solidFill>
                      </a:endParaRPr>
                    </a:p>
                  </a:txBody>
                  <a:tcPr marL="64127" marR="64127" marT="32063" marB="32063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solidFill>
                          <a:schemeClr val="dk1">
                            <a:alpha val="0"/>
                          </a:schemeClr>
                        </a:solidFill>
                      </a:endParaRPr>
                    </a:p>
                  </a:txBody>
                  <a:tcPr marL="64127" marR="64127" marT="32063" marB="32063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solidFill>
                          <a:schemeClr val="dk1">
                            <a:alpha val="0"/>
                          </a:schemeClr>
                        </a:solidFill>
                      </a:endParaRPr>
                    </a:p>
                  </a:txBody>
                  <a:tcPr marL="64127" marR="64127" marT="32063" marB="32063" anchor="ctr"/>
                </a:tc>
                <a:extLst>
                  <a:ext uri="{0D108BD9-81ED-4DB2-BD59-A6C34878D82A}">
                    <a16:rowId xmlns:a16="http://schemas.microsoft.com/office/drawing/2014/main" val="255143560"/>
                  </a:ext>
                </a:extLst>
              </a:tr>
              <a:tr h="832767"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solidFill>
                          <a:schemeClr val="dk1">
                            <a:alpha val="0"/>
                          </a:schemeClr>
                        </a:solidFill>
                      </a:endParaRPr>
                    </a:p>
                  </a:txBody>
                  <a:tcPr marL="64127" marR="64127" marT="32063" marB="32063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solidFill>
                          <a:schemeClr val="dk1">
                            <a:alpha val="0"/>
                          </a:schemeClr>
                        </a:solidFill>
                      </a:endParaRPr>
                    </a:p>
                  </a:txBody>
                  <a:tcPr marL="64127" marR="64127" marT="32063" marB="32063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solidFill>
                          <a:schemeClr val="dk1">
                            <a:alpha val="0"/>
                          </a:schemeClr>
                        </a:solidFill>
                      </a:endParaRPr>
                    </a:p>
                  </a:txBody>
                  <a:tcPr marL="64127" marR="64127" marT="32063" marB="32063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solidFill>
                          <a:schemeClr val="dk1">
                            <a:alpha val="0"/>
                          </a:schemeClr>
                        </a:solidFill>
                      </a:endParaRPr>
                    </a:p>
                  </a:txBody>
                  <a:tcPr marL="64127" marR="64127" marT="32063" marB="32063" anchor="ctr"/>
                </a:tc>
                <a:extLst>
                  <a:ext uri="{0D108BD9-81ED-4DB2-BD59-A6C34878D82A}">
                    <a16:rowId xmlns:a16="http://schemas.microsoft.com/office/drawing/2014/main" val="625933626"/>
                  </a:ext>
                </a:extLst>
              </a:tr>
              <a:tr h="832767"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solidFill>
                          <a:schemeClr val="dk1">
                            <a:alpha val="0"/>
                          </a:schemeClr>
                        </a:solidFill>
                      </a:endParaRPr>
                    </a:p>
                  </a:txBody>
                  <a:tcPr marL="64127" marR="64127" marT="32063" marB="32063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solidFill>
                          <a:schemeClr val="dk1">
                            <a:alpha val="0"/>
                          </a:schemeClr>
                        </a:solidFill>
                      </a:endParaRPr>
                    </a:p>
                  </a:txBody>
                  <a:tcPr marL="64127" marR="64127" marT="32063" marB="32063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solidFill>
                          <a:schemeClr val="dk1">
                            <a:alpha val="0"/>
                          </a:schemeClr>
                        </a:solidFill>
                      </a:endParaRPr>
                    </a:p>
                  </a:txBody>
                  <a:tcPr marL="64127" marR="64127" marT="32063" marB="32063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solidFill>
                          <a:schemeClr val="dk1">
                            <a:alpha val="0"/>
                          </a:schemeClr>
                        </a:solidFill>
                      </a:endParaRPr>
                    </a:p>
                  </a:txBody>
                  <a:tcPr marL="64127" marR="64127" marT="32063" marB="32063" anchor="ctr"/>
                </a:tc>
                <a:extLst>
                  <a:ext uri="{0D108BD9-81ED-4DB2-BD59-A6C34878D82A}">
                    <a16:rowId xmlns:a16="http://schemas.microsoft.com/office/drawing/2014/main" val="3131653183"/>
                  </a:ext>
                </a:extLst>
              </a:tr>
              <a:tr h="832767"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solidFill>
                          <a:schemeClr val="dk1">
                            <a:alpha val="0"/>
                          </a:schemeClr>
                        </a:solidFill>
                      </a:endParaRPr>
                    </a:p>
                  </a:txBody>
                  <a:tcPr marL="64127" marR="64127" marT="32063" marB="32063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solidFill>
                          <a:schemeClr val="dk1">
                            <a:alpha val="0"/>
                          </a:schemeClr>
                        </a:solidFill>
                      </a:endParaRPr>
                    </a:p>
                  </a:txBody>
                  <a:tcPr marL="64127" marR="64127" marT="32063" marB="32063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solidFill>
                          <a:schemeClr val="dk1">
                            <a:alpha val="0"/>
                          </a:schemeClr>
                        </a:solidFill>
                      </a:endParaRPr>
                    </a:p>
                  </a:txBody>
                  <a:tcPr marL="64127" marR="64127" marT="32063" marB="32063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solidFill>
                          <a:schemeClr val="dk1">
                            <a:alpha val="0"/>
                          </a:schemeClr>
                        </a:solidFill>
                      </a:endParaRPr>
                    </a:p>
                  </a:txBody>
                  <a:tcPr marL="64127" marR="64127" marT="32063" marB="32063" anchor="ctr"/>
                </a:tc>
                <a:extLst>
                  <a:ext uri="{0D108BD9-81ED-4DB2-BD59-A6C34878D82A}">
                    <a16:rowId xmlns:a16="http://schemas.microsoft.com/office/drawing/2014/main" val="1097425482"/>
                  </a:ext>
                </a:extLst>
              </a:tr>
            </a:tbl>
          </a:graphicData>
        </a:graphic>
      </p:graphicFrame>
      <p:sp>
        <p:nvSpPr>
          <p:cNvPr id="29" name="Title 1">
            <a:extLst>
              <a:ext uri="{FF2B5EF4-FFF2-40B4-BE49-F238E27FC236}">
                <a16:creationId xmlns:a16="http://schemas.microsoft.com/office/drawing/2014/main" id="{8272E1D0-BA55-4569-A8E9-7DD254490F95}"/>
              </a:ext>
            </a:extLst>
          </p:cNvPr>
          <p:cNvSpPr txBox="1">
            <a:spLocks/>
          </p:cNvSpPr>
          <p:nvPr/>
        </p:nvSpPr>
        <p:spPr>
          <a:xfrm>
            <a:off x="325120" y="13085706"/>
            <a:ext cx="14142720" cy="3248630"/>
          </a:xfrm>
          <a:prstGeom prst="rect">
            <a:avLst/>
          </a:prstGeom>
        </p:spPr>
        <p:txBody>
          <a:bodyPr wrap="square" lIns="365760" tIns="64127" rIns="365760" bIns="64127" anchor="ctr">
            <a:spAutoFit/>
          </a:bodyPr>
          <a:lstStyle>
            <a:lvl1pPr algn="l" defTabSz="402336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936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lnSpc>
                <a:spcPct val="95000"/>
              </a:lnSpc>
            </a:pPr>
            <a:r>
              <a:rPr lang="en-US" sz="4267" dirty="0">
                <a:solidFill>
                  <a:schemeClr val="tx2"/>
                </a:solidFill>
                <a:latin typeface="Franklin Gothic Medium" panose="020B0603020102020204" pitchFamily="34" charset="0"/>
              </a:rPr>
              <a:t>INTRODUCTION</a:t>
            </a:r>
            <a:r>
              <a:rPr lang="en-US" sz="4267" dirty="0">
                <a:solidFill>
                  <a:schemeClr val="tx2"/>
                </a:solidFill>
                <a:latin typeface="Franklin Gothic Book" panose="020B0503020102020204" pitchFamily="34" charset="0"/>
              </a:rPr>
              <a:t>: Lorem ipsum dolor sit amet, consectetur adipiscing elit, sed do eiusmod tempor incididunt ut labore et dolore magna </a:t>
            </a:r>
            <a:r>
              <a:rPr lang="en-US" sz="4267" dirty="0" err="1">
                <a:solidFill>
                  <a:schemeClr val="tx2"/>
                </a:solidFill>
                <a:latin typeface="Franklin Gothic Book" panose="020B0503020102020204" pitchFamily="34" charset="0"/>
              </a:rPr>
              <a:t>aliqua</a:t>
            </a:r>
            <a:r>
              <a:rPr lang="en-US" sz="4267" dirty="0">
                <a:solidFill>
                  <a:schemeClr val="tx2"/>
                </a:solidFill>
                <a:latin typeface="Franklin Gothic Book" panose="020B0503020102020204" pitchFamily="34" charset="0"/>
              </a:rPr>
              <a:t>. Ut enim ad minim veniam, quis nostrud exercitation ullamco laboris nisi ut aliquip ex ea commodo consequat. 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A5465D1A-793F-4361-926F-E9BF44882888}"/>
              </a:ext>
            </a:extLst>
          </p:cNvPr>
          <p:cNvGrpSpPr/>
          <p:nvPr/>
        </p:nvGrpSpPr>
        <p:grpSpPr>
          <a:xfrm>
            <a:off x="15768123" y="13189609"/>
            <a:ext cx="12354956" cy="14248097"/>
            <a:chOff x="12735334" y="8520606"/>
            <a:chExt cx="9266217" cy="10686073"/>
          </a:xfrm>
        </p:grpSpPr>
        <p:graphicFrame>
          <p:nvGraphicFramePr>
            <p:cNvPr id="3" name="Diagram 2">
              <a:extLst>
                <a:ext uri="{FF2B5EF4-FFF2-40B4-BE49-F238E27FC236}">
                  <a16:creationId xmlns:a16="http://schemas.microsoft.com/office/drawing/2014/main" id="{59E6E899-8137-40AD-8751-1ED52810A509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2103566052"/>
                </p:ext>
              </p:extLst>
            </p:nvPr>
          </p:nvGraphicFramePr>
          <p:xfrm>
            <a:off x="12735334" y="8520606"/>
            <a:ext cx="9266217" cy="4874357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graphicFrame>
          <p:nvGraphicFramePr>
            <p:cNvPr id="5" name="Diagram 4">
              <a:extLst>
                <a:ext uri="{FF2B5EF4-FFF2-40B4-BE49-F238E27FC236}">
                  <a16:creationId xmlns:a16="http://schemas.microsoft.com/office/drawing/2014/main" id="{5A0E132D-FDB1-4F2A-AD8E-86367649EA93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4134964034"/>
                </p:ext>
              </p:extLst>
            </p:nvPr>
          </p:nvGraphicFramePr>
          <p:xfrm>
            <a:off x="12735334" y="14210081"/>
            <a:ext cx="9266217" cy="4996598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8" r:lo="rId9" r:qs="rId10" r:cs="rId11"/>
            </a:graphicData>
          </a:graphic>
        </p:graphicFrame>
      </p:grpSp>
      <p:sp>
        <p:nvSpPr>
          <p:cNvPr id="33" name="Title 1">
            <a:extLst>
              <a:ext uri="{FF2B5EF4-FFF2-40B4-BE49-F238E27FC236}">
                <a16:creationId xmlns:a16="http://schemas.microsoft.com/office/drawing/2014/main" id="{2AFCE546-9511-4543-B910-CBF7B4E9D22F}"/>
              </a:ext>
            </a:extLst>
          </p:cNvPr>
          <p:cNvSpPr txBox="1">
            <a:spLocks/>
          </p:cNvSpPr>
          <p:nvPr/>
        </p:nvSpPr>
        <p:spPr>
          <a:xfrm>
            <a:off x="325120" y="16930559"/>
            <a:ext cx="14142720" cy="3248630"/>
          </a:xfrm>
          <a:prstGeom prst="rect">
            <a:avLst/>
          </a:prstGeom>
        </p:spPr>
        <p:txBody>
          <a:bodyPr wrap="square" lIns="365760" tIns="64127" rIns="365760" bIns="64127" anchor="ctr">
            <a:spAutoFit/>
          </a:bodyPr>
          <a:lstStyle>
            <a:lvl1pPr algn="l" defTabSz="402336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936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lnSpc>
                <a:spcPct val="95000"/>
              </a:lnSpc>
            </a:pPr>
            <a:r>
              <a:rPr lang="en-US" sz="4267" dirty="0">
                <a:solidFill>
                  <a:schemeClr val="tx2"/>
                </a:solidFill>
                <a:latin typeface="Franklin Gothic Medium" panose="020B0603020102020204" pitchFamily="34" charset="0"/>
              </a:rPr>
              <a:t>METHODS</a:t>
            </a:r>
            <a:r>
              <a:rPr lang="en-US" sz="4267" dirty="0">
                <a:solidFill>
                  <a:schemeClr val="tx2"/>
                </a:solidFill>
                <a:latin typeface="Franklin Gothic Book" panose="020B0503020102020204" pitchFamily="34" charset="0"/>
              </a:rPr>
              <a:t>: Lorem ipsum dolor sit amet, consectetur adipiscing elit, sed do eiusmod tempor incididunt ut labore et dolore magna </a:t>
            </a:r>
            <a:r>
              <a:rPr lang="en-US" sz="4267" dirty="0" err="1">
                <a:solidFill>
                  <a:schemeClr val="tx2"/>
                </a:solidFill>
                <a:latin typeface="Franklin Gothic Book" panose="020B0503020102020204" pitchFamily="34" charset="0"/>
              </a:rPr>
              <a:t>aliqua</a:t>
            </a:r>
            <a:r>
              <a:rPr lang="en-US" sz="4267" dirty="0">
                <a:solidFill>
                  <a:schemeClr val="tx2"/>
                </a:solidFill>
                <a:latin typeface="Franklin Gothic Book" panose="020B0503020102020204" pitchFamily="34" charset="0"/>
              </a:rPr>
              <a:t>. Ut enim ad minim veniam, quis nostrud exercitation ullamco laboris nisi ut aliquip ex ea commodo consequat. </a:t>
            </a:r>
          </a:p>
        </p:txBody>
      </p:sp>
      <p:sp>
        <p:nvSpPr>
          <p:cNvPr id="35" name="Title 1">
            <a:extLst>
              <a:ext uri="{FF2B5EF4-FFF2-40B4-BE49-F238E27FC236}">
                <a16:creationId xmlns:a16="http://schemas.microsoft.com/office/drawing/2014/main" id="{AB32FF3E-4280-458B-811A-6CF8F6B3C589}"/>
              </a:ext>
            </a:extLst>
          </p:cNvPr>
          <p:cNvSpPr txBox="1">
            <a:spLocks/>
          </p:cNvSpPr>
          <p:nvPr/>
        </p:nvSpPr>
        <p:spPr>
          <a:xfrm>
            <a:off x="325120" y="20775413"/>
            <a:ext cx="14142720" cy="3248630"/>
          </a:xfrm>
          <a:prstGeom prst="rect">
            <a:avLst/>
          </a:prstGeom>
        </p:spPr>
        <p:txBody>
          <a:bodyPr wrap="square" lIns="365760" tIns="64127" rIns="365760" bIns="64127" anchor="ctr">
            <a:spAutoFit/>
          </a:bodyPr>
          <a:lstStyle>
            <a:lvl1pPr algn="l" defTabSz="402336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936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lnSpc>
                <a:spcPct val="95000"/>
              </a:lnSpc>
            </a:pPr>
            <a:r>
              <a:rPr lang="en-US" sz="4267" dirty="0">
                <a:solidFill>
                  <a:schemeClr val="tx2"/>
                </a:solidFill>
                <a:latin typeface="Franklin Gothic Medium" panose="020B0603020102020204" pitchFamily="34" charset="0"/>
              </a:rPr>
              <a:t>RESULTS</a:t>
            </a:r>
            <a:r>
              <a:rPr lang="en-US" sz="4267" dirty="0">
                <a:solidFill>
                  <a:schemeClr val="tx2"/>
                </a:solidFill>
                <a:latin typeface="Franklin Gothic Book" panose="020B0503020102020204" pitchFamily="34" charset="0"/>
              </a:rPr>
              <a:t>: Lorem ipsum dolor sit amet, consectetur adipiscing elit, sed do eiusmod tempor incididunt ut labore et dolore magna </a:t>
            </a:r>
            <a:r>
              <a:rPr lang="en-US" sz="4267" dirty="0" err="1">
                <a:solidFill>
                  <a:schemeClr val="tx2"/>
                </a:solidFill>
                <a:latin typeface="Franklin Gothic Book" panose="020B0503020102020204" pitchFamily="34" charset="0"/>
              </a:rPr>
              <a:t>aliqua</a:t>
            </a:r>
            <a:r>
              <a:rPr lang="en-US" sz="4267" dirty="0">
                <a:solidFill>
                  <a:schemeClr val="tx2"/>
                </a:solidFill>
                <a:latin typeface="Franklin Gothic Book" panose="020B0503020102020204" pitchFamily="34" charset="0"/>
              </a:rPr>
              <a:t>. Ut enim ad minim veniam, quis nostrud exercitation ullamco laboris nisi ut aliquip ex ea commodo consequat. </a:t>
            </a:r>
          </a:p>
        </p:txBody>
      </p:sp>
      <p:sp>
        <p:nvSpPr>
          <p:cNvPr id="39" name="Title 1">
            <a:extLst>
              <a:ext uri="{FF2B5EF4-FFF2-40B4-BE49-F238E27FC236}">
                <a16:creationId xmlns:a16="http://schemas.microsoft.com/office/drawing/2014/main" id="{394406D5-EA04-4BAE-BA14-6E2ADEB6DEC9}"/>
              </a:ext>
            </a:extLst>
          </p:cNvPr>
          <p:cNvSpPr txBox="1">
            <a:spLocks/>
          </p:cNvSpPr>
          <p:nvPr/>
        </p:nvSpPr>
        <p:spPr>
          <a:xfrm>
            <a:off x="325120" y="24620267"/>
            <a:ext cx="14142720" cy="3248630"/>
          </a:xfrm>
          <a:prstGeom prst="rect">
            <a:avLst/>
          </a:prstGeom>
        </p:spPr>
        <p:txBody>
          <a:bodyPr wrap="square" lIns="365760" tIns="64127" rIns="365760" bIns="64127" anchor="ctr">
            <a:spAutoFit/>
          </a:bodyPr>
          <a:lstStyle>
            <a:lvl1pPr algn="l" defTabSz="402336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936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lnSpc>
                <a:spcPct val="95000"/>
              </a:lnSpc>
            </a:pPr>
            <a:r>
              <a:rPr lang="en-US" sz="4267" dirty="0">
                <a:solidFill>
                  <a:schemeClr val="tx2"/>
                </a:solidFill>
                <a:latin typeface="Franklin Gothic Medium" panose="020B0603020102020204" pitchFamily="34" charset="0"/>
              </a:rPr>
              <a:t>CONCLUSION</a:t>
            </a:r>
            <a:r>
              <a:rPr lang="en-US" sz="4267" dirty="0">
                <a:solidFill>
                  <a:schemeClr val="tx2"/>
                </a:solidFill>
                <a:latin typeface="Franklin Gothic Book" panose="020B0503020102020204" pitchFamily="34" charset="0"/>
              </a:rPr>
              <a:t>: Lorem ipsum dolor sit amet, consectetur adipiscing elit, sed do eiusmod tempor incididunt ut labore et dolore magna </a:t>
            </a:r>
            <a:r>
              <a:rPr lang="en-US" sz="4267" dirty="0" err="1">
                <a:solidFill>
                  <a:schemeClr val="tx2"/>
                </a:solidFill>
                <a:latin typeface="Franklin Gothic Book" panose="020B0503020102020204" pitchFamily="34" charset="0"/>
              </a:rPr>
              <a:t>aliqua</a:t>
            </a:r>
            <a:r>
              <a:rPr lang="en-US" sz="4267" dirty="0">
                <a:solidFill>
                  <a:schemeClr val="tx2"/>
                </a:solidFill>
                <a:latin typeface="Franklin Gothic Book" panose="020B0503020102020204" pitchFamily="34" charset="0"/>
              </a:rPr>
              <a:t>. Ut enim ad minim veniam, quis nostrud exercitation ullamco laboris nisi ut aliquip ex ea commodo consequat. 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7A5AA3B2-A99F-435A-8E0D-88A225B7C35E}"/>
              </a:ext>
            </a:extLst>
          </p:cNvPr>
          <p:cNvSpPr txBox="1"/>
          <p:nvPr/>
        </p:nvSpPr>
        <p:spPr>
          <a:xfrm>
            <a:off x="40233601" y="30563165"/>
            <a:ext cx="1553374" cy="14052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33" dirty="0">
                <a:solidFill>
                  <a:schemeClr val="bg1"/>
                </a:solidFill>
                <a:latin typeface="Franklin Gothic Book" panose="020B0503020102020204" pitchFamily="34" charset="0"/>
              </a:rPr>
              <a:t>References:</a:t>
            </a:r>
          </a:p>
          <a:p>
            <a:r>
              <a:rPr lang="en-US" sz="2133" dirty="0">
                <a:solidFill>
                  <a:schemeClr val="bg1"/>
                </a:solidFill>
                <a:latin typeface="Franklin Gothic Book" panose="020B0503020102020204" pitchFamily="34" charset="0"/>
              </a:rPr>
              <a:t>1. </a:t>
            </a:r>
          </a:p>
          <a:p>
            <a:r>
              <a:rPr lang="en-US" sz="2133" dirty="0">
                <a:solidFill>
                  <a:schemeClr val="bg1"/>
                </a:solidFill>
                <a:latin typeface="Franklin Gothic Book" panose="020B0503020102020204" pitchFamily="34" charset="0"/>
              </a:rPr>
              <a:t>2.</a:t>
            </a:r>
          </a:p>
          <a:p>
            <a:r>
              <a:rPr lang="en-US" sz="2133" dirty="0">
                <a:solidFill>
                  <a:schemeClr val="bg1"/>
                </a:solidFill>
                <a:latin typeface="Franklin Gothic Book" panose="020B0503020102020204" pitchFamily="34" charset="0"/>
              </a:rPr>
              <a:t>3.</a:t>
            </a:r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F2C67991-7438-433C-B338-4C8E12151AF9}"/>
              </a:ext>
            </a:extLst>
          </p:cNvPr>
          <p:cNvSpPr txBox="1">
            <a:spLocks/>
          </p:cNvSpPr>
          <p:nvPr/>
        </p:nvSpPr>
        <p:spPr>
          <a:xfrm>
            <a:off x="0" y="5480694"/>
            <a:ext cx="43891200" cy="4446983"/>
          </a:xfrm>
          <a:prstGeom prst="rect">
            <a:avLst/>
          </a:prstGeom>
          <a:noFill/>
        </p:spPr>
        <p:txBody>
          <a:bodyPr lIns="448887" tIns="448887" rIns="448887" bIns="448887" anchor="ctr">
            <a:noAutofit/>
          </a:bodyPr>
          <a:lstStyle>
            <a:lvl1pPr algn="l" defTabSz="402336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936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95000"/>
              </a:lnSpc>
            </a:pPr>
            <a:r>
              <a:rPr lang="en-US" sz="12300" b="1" dirty="0">
                <a:solidFill>
                  <a:srgbClr val="0C0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State the key point or takeaway of your poster here</a:t>
            </a:r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55433EEA-1A0A-428F-8C14-3D1B3209B906}"/>
              </a:ext>
            </a:extLst>
          </p:cNvPr>
          <p:cNvSpPr txBox="1">
            <a:spLocks/>
          </p:cNvSpPr>
          <p:nvPr/>
        </p:nvSpPr>
        <p:spPr>
          <a:xfrm>
            <a:off x="0" y="668897"/>
            <a:ext cx="28968700" cy="2235200"/>
          </a:xfrm>
          <a:prstGeom prst="rect">
            <a:avLst/>
          </a:prstGeom>
        </p:spPr>
        <p:txBody>
          <a:bodyPr vert="horz" lIns="853440" tIns="359111" rIns="91440" bIns="359111" rtlCol="0" anchor="ctr">
            <a:normAutofit/>
          </a:bodyPr>
          <a:lstStyle>
            <a:lvl1pPr algn="l" defTabSz="438912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112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95000"/>
              </a:lnSpc>
            </a:pPr>
            <a:r>
              <a:rPr lang="en-US" sz="9600">
                <a:solidFill>
                  <a:schemeClr val="tx1">
                    <a:lumMod val="10000"/>
                    <a:lumOff val="9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Title Goes Here</a:t>
            </a:r>
            <a:endParaRPr lang="en-US" sz="9600" dirty="0">
              <a:solidFill>
                <a:schemeClr val="tx1">
                  <a:lumMod val="10000"/>
                  <a:lumOff val="9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597243B-2566-47CA-874A-D992EB32F6F6}"/>
              </a:ext>
            </a:extLst>
          </p:cNvPr>
          <p:cNvSpPr txBox="1"/>
          <p:nvPr/>
        </p:nvSpPr>
        <p:spPr>
          <a:xfrm>
            <a:off x="39232115" y="1295566"/>
            <a:ext cx="3657600" cy="9541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>
                <a:solidFill>
                  <a:srgbClr val="920000"/>
                </a:solidFill>
              </a:rPr>
              <a:t>Replace with your institution’s logo</a:t>
            </a:r>
          </a:p>
        </p:txBody>
      </p:sp>
    </p:spTree>
    <p:extLst>
      <p:ext uri="{BB962C8B-B14F-4D97-AF65-F5344CB8AC3E}">
        <p14:creationId xmlns:p14="http://schemas.microsoft.com/office/powerpoint/2010/main" val="3764955322"/>
      </p:ext>
    </p:extLst>
  </p:cSld>
  <p:clrMapOvr>
    <a:masterClrMapping/>
  </p:clrMapOvr>
</p:sld>
</file>

<file path=ppt/theme/theme1.xml><?xml version="1.0" encoding="utf-8"?>
<a:theme xmlns:a="http://schemas.openxmlformats.org/drawingml/2006/main" name="3 sections">
  <a:themeElements>
    <a:clrScheme name="Custom 7">
      <a:dk1>
        <a:sysClr val="windowText" lastClr="000000"/>
      </a:dk1>
      <a:lt1>
        <a:sysClr val="window" lastClr="FFFFFF"/>
      </a:lt1>
      <a:dk2>
        <a:srgbClr val="521707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336699"/>
      </a:hlink>
      <a:folHlink>
        <a:srgbClr val="B26B0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 sections">
  <a:themeElements>
    <a:clrScheme name="Custom 25">
      <a:dk1>
        <a:srgbClr val="3A3838"/>
      </a:dk1>
      <a:lt1>
        <a:sysClr val="window" lastClr="FFFFFF"/>
      </a:lt1>
      <a:dk2>
        <a:srgbClr val="2B2929"/>
      </a:dk2>
      <a:lt2>
        <a:srgbClr val="E7E6E6"/>
      </a:lt2>
      <a:accent1>
        <a:srgbClr val="2F5496"/>
      </a:accent1>
      <a:accent2>
        <a:srgbClr val="900000"/>
      </a:accent2>
      <a:accent3>
        <a:srgbClr val="600000"/>
      </a:accent3>
      <a:accent4>
        <a:srgbClr val="FFC000"/>
      </a:accent4>
      <a:accent5>
        <a:srgbClr val="C00000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 section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2418</TotalTime>
  <Words>236</Words>
  <Application>Microsoft Office PowerPoint</Application>
  <PresentationFormat>Custom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Franklin Gothic Book</vt:lpstr>
      <vt:lpstr>Franklin Gothic Medium</vt:lpstr>
      <vt:lpstr>3 sections</vt:lpstr>
      <vt:lpstr>2 sections</vt:lpstr>
      <vt:lpstr>1 section</vt:lpstr>
      <vt:lpstr>PowerPoint Presentation</vt:lpstr>
    </vt:vector>
  </TitlesOfParts>
  <Company>Genigraphics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Genigraphics Research Poster Template 36x56</dc:title>
  <dc:creator>JL-PC</dc:creator>
  <dc:description>Quality poster printing
www.genigraphics.com
1-800-790-4001</dc:description>
  <cp:lastModifiedBy>Christa Stiles</cp:lastModifiedBy>
  <cp:revision>96</cp:revision>
  <dcterms:created xsi:type="dcterms:W3CDTF">2019-10-25T19:49:05Z</dcterms:created>
  <dcterms:modified xsi:type="dcterms:W3CDTF">2022-02-04T02:51:38Z</dcterms:modified>
</cp:coreProperties>
</file>